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</p:sldIdLst>
  <p:sldSz cy="5143500" cx="9144000"/>
  <p:notesSz cx="6858000" cy="9144000"/>
  <p:embeddedFontLst>
    <p:embeddedFont>
      <p:font typeface="Poppins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font" Target="fonts/Poppins-regular.fntdata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Poppins-italic.fntdata"/><Relationship Id="rId47" Type="http://schemas.openxmlformats.org/officeDocument/2006/relationships/font" Target="fonts/Poppins-bold.fntdata"/><Relationship Id="rId49" Type="http://schemas.openxmlformats.org/officeDocument/2006/relationships/font" Target="fonts/Poppi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c48c37995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c48c37995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cde720d712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cde720d712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cde720d712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cde720d712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cde720d712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cde720d712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cde720d712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cde720d712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cde720d712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cde720d712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cde720d712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cde720d712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cde720d712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cde720d712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cde720d712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cde720d712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cde720d712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cde720d712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cde720d712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cde720d712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c48c37995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c48c37995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cde720d712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cde720d712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cde720d712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cde720d712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cde720d712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cde720d712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cde720d712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cde720d712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cde720d712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cde720d712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cde720d712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cde720d712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cde720d712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cde720d712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cde720d712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cde720d712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cde720d712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cde720d712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cde720d712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cde720d712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cde720d712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cde720d712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cde720d712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cde720d712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cde720d712_0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cde720d712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cde720d712_0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cde720d712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cde720d712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cde720d712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cde720d712_0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cde720d712_0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cde720d712_0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cde720d712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cde720d712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cde720d712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cde720d712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cde720d712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cde720d712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cde720d712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cde720d712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cde720d712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cde720d712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cde720d712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cde720d712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cde720d712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cde720d712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cde720d712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cde720d712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cde720d712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cde720d712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cde720d71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cde720d712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cde720d712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cde720d712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cde720d712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hyperlink" Target="http://drive.google.com/file/d/1PJ9_nrQRS2Ih79lExu5X1VvSheyYQgp1/view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27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25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18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9" Type="http://schemas.openxmlformats.org/officeDocument/2006/relationships/image" Target="../media/image19.jpg"/><Relationship Id="rId5" Type="http://schemas.openxmlformats.org/officeDocument/2006/relationships/image" Target="../media/image3.png"/><Relationship Id="rId6" Type="http://schemas.openxmlformats.org/officeDocument/2006/relationships/hyperlink" Target="http://drive.google.com/file/d/1VE7iW9eBoOwDPvtjTx1PLUGT2Fw6rFib/view" TargetMode="External"/><Relationship Id="rId7" Type="http://schemas.openxmlformats.org/officeDocument/2006/relationships/image" Target="../media/image16.jpg"/><Relationship Id="rId8" Type="http://schemas.openxmlformats.org/officeDocument/2006/relationships/hyperlink" Target="http://drive.google.com/file/d/1Y7ntwgLDpySBVv0TR4uK0Nn4ZJqTis7y/view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hyperlink" Target="http://drive.google.com/file/d/1c4_TD3zvqBog6rhLyK_GV4gJdRDSZV-O/view" TargetMode="External"/><Relationship Id="rId7" Type="http://schemas.openxmlformats.org/officeDocument/2006/relationships/image" Target="../media/image17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21.png"/><Relationship Id="rId7" Type="http://schemas.openxmlformats.org/officeDocument/2006/relationships/image" Target="../media/image2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2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2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2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19292" l="18167" r="25075" t="29976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7863" y="145200"/>
            <a:ext cx="4308276" cy="46967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2"/>
          <p:cNvPicPr preferRelativeResize="0"/>
          <p:nvPr/>
        </p:nvPicPr>
        <p:blipFill rotWithShape="1">
          <a:blip r:embed="rId3">
            <a:alphaModFix/>
          </a:blip>
          <a:srcRect b="19292" l="18167" r="25075" t="29976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" name="Google Shape;139;p22"/>
          <p:cNvGrpSpPr/>
          <p:nvPr/>
        </p:nvGrpSpPr>
        <p:grpSpPr>
          <a:xfrm>
            <a:off x="7116250" y="163275"/>
            <a:ext cx="1837250" cy="493950"/>
            <a:chOff x="6935275" y="287100"/>
            <a:chExt cx="1837250" cy="493950"/>
          </a:xfrm>
        </p:grpSpPr>
        <p:pic>
          <p:nvPicPr>
            <p:cNvPr id="140" name="Google Shape;140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35275" y="295156"/>
              <a:ext cx="406404" cy="477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43538" y="287100"/>
              <a:ext cx="528988" cy="493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" name="Google Shape;142;p22"/>
            <p:cNvSpPr txBox="1"/>
            <p:nvPr/>
          </p:nvSpPr>
          <p:spPr>
            <a:xfrm>
              <a:off x="7482413" y="333975"/>
              <a:ext cx="696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oppins"/>
                  <a:ea typeface="Poppins"/>
                  <a:cs typeface="Poppins"/>
                  <a:sym typeface="Poppins"/>
                </a:rPr>
                <a:t>0 - 0</a:t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143" name="Google Shape;143;p22"/>
          <p:cNvSpPr txBox="1"/>
          <p:nvPr/>
        </p:nvSpPr>
        <p:spPr>
          <a:xfrm>
            <a:off x="457200" y="110100"/>
            <a:ext cx="321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Poppins"/>
                <a:ea typeface="Poppins"/>
                <a:cs typeface="Poppins"/>
                <a:sym typeface="Poppins"/>
              </a:rPr>
              <a:t>Virtudes</a:t>
            </a:r>
            <a:endParaRPr b="1" sz="27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44" name="Google Shape;144;p22"/>
          <p:cNvCxnSpPr/>
          <p:nvPr/>
        </p:nvCxnSpPr>
        <p:spPr>
          <a:xfrm>
            <a:off x="4572001" y="1228800"/>
            <a:ext cx="0" cy="353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5" name="Google Shape;14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30776" y="2099737"/>
            <a:ext cx="1263201" cy="179182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/>
        </p:nvSpPr>
        <p:spPr>
          <a:xfrm>
            <a:off x="113900" y="1647825"/>
            <a:ext cx="32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Se puede decir que buena gente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3"/>
          <p:cNvPicPr preferRelativeResize="0"/>
          <p:nvPr/>
        </p:nvPicPr>
        <p:blipFill rotWithShape="1">
          <a:blip r:embed="rId3">
            <a:alphaModFix/>
          </a:blip>
          <a:srcRect b="19292" l="18167" r="25075" t="29976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" name="Google Shape;153;p23"/>
          <p:cNvGrpSpPr/>
          <p:nvPr/>
        </p:nvGrpSpPr>
        <p:grpSpPr>
          <a:xfrm>
            <a:off x="7116250" y="163275"/>
            <a:ext cx="1837250" cy="493950"/>
            <a:chOff x="6935275" y="287100"/>
            <a:chExt cx="1837250" cy="493950"/>
          </a:xfrm>
        </p:grpSpPr>
        <p:pic>
          <p:nvPicPr>
            <p:cNvPr id="154" name="Google Shape;154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35275" y="295156"/>
              <a:ext cx="406404" cy="477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43538" y="287100"/>
              <a:ext cx="528988" cy="493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" name="Google Shape;156;p23"/>
            <p:cNvSpPr txBox="1"/>
            <p:nvPr/>
          </p:nvSpPr>
          <p:spPr>
            <a:xfrm>
              <a:off x="7482413" y="333975"/>
              <a:ext cx="696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oppins"/>
                  <a:ea typeface="Poppins"/>
                  <a:cs typeface="Poppins"/>
                  <a:sym typeface="Poppins"/>
                </a:rPr>
                <a:t>0 - 0</a:t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157" name="Google Shape;157;p23"/>
          <p:cNvSpPr txBox="1"/>
          <p:nvPr/>
        </p:nvSpPr>
        <p:spPr>
          <a:xfrm>
            <a:off x="457200" y="110100"/>
            <a:ext cx="321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Poppins"/>
                <a:ea typeface="Poppins"/>
                <a:cs typeface="Poppins"/>
                <a:sym typeface="Poppins"/>
              </a:rPr>
              <a:t>Virtudes</a:t>
            </a:r>
            <a:endParaRPr b="1" sz="27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58" name="Google Shape;158;p23"/>
          <p:cNvCxnSpPr/>
          <p:nvPr/>
        </p:nvCxnSpPr>
        <p:spPr>
          <a:xfrm>
            <a:off x="4572001" y="1228800"/>
            <a:ext cx="0" cy="353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9" name="Google Shape;15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30776" y="2099737"/>
            <a:ext cx="1263201" cy="179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0025" y="2000512"/>
            <a:ext cx="1403125" cy="199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 txBox="1"/>
          <p:nvPr/>
        </p:nvSpPr>
        <p:spPr>
          <a:xfrm>
            <a:off x="113900" y="1647825"/>
            <a:ext cx="32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Se puede decir que buena gente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4"/>
          <p:cNvPicPr preferRelativeResize="0"/>
          <p:nvPr/>
        </p:nvPicPr>
        <p:blipFill rotWithShape="1">
          <a:blip r:embed="rId3">
            <a:alphaModFix/>
          </a:blip>
          <a:srcRect b="19292" l="18167" r="25075" t="29976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24"/>
          <p:cNvGrpSpPr/>
          <p:nvPr/>
        </p:nvGrpSpPr>
        <p:grpSpPr>
          <a:xfrm>
            <a:off x="7116250" y="163275"/>
            <a:ext cx="1837250" cy="493950"/>
            <a:chOff x="6935275" y="287100"/>
            <a:chExt cx="1837250" cy="493950"/>
          </a:xfrm>
        </p:grpSpPr>
        <p:pic>
          <p:nvPicPr>
            <p:cNvPr id="169" name="Google Shape;169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35275" y="295156"/>
              <a:ext cx="406404" cy="477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43538" y="287100"/>
              <a:ext cx="528988" cy="493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" name="Google Shape;171;p24"/>
            <p:cNvSpPr txBox="1"/>
            <p:nvPr/>
          </p:nvSpPr>
          <p:spPr>
            <a:xfrm>
              <a:off x="7482413" y="333975"/>
              <a:ext cx="696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oppins"/>
                  <a:ea typeface="Poppins"/>
                  <a:cs typeface="Poppins"/>
                  <a:sym typeface="Poppins"/>
                </a:rPr>
                <a:t>0 - 0</a:t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172" name="Google Shape;172;p24"/>
          <p:cNvSpPr txBox="1"/>
          <p:nvPr/>
        </p:nvSpPr>
        <p:spPr>
          <a:xfrm>
            <a:off x="457200" y="110100"/>
            <a:ext cx="321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Poppins"/>
                <a:ea typeface="Poppins"/>
                <a:cs typeface="Poppins"/>
                <a:sym typeface="Poppins"/>
              </a:rPr>
              <a:t>Virtudes</a:t>
            </a:r>
            <a:endParaRPr b="1" sz="27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73" name="Google Shape;173;p24"/>
          <p:cNvCxnSpPr/>
          <p:nvPr/>
        </p:nvCxnSpPr>
        <p:spPr>
          <a:xfrm>
            <a:off x="4572001" y="1228800"/>
            <a:ext cx="0" cy="353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4" name="Google Shape;17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30776" y="2099737"/>
            <a:ext cx="1263201" cy="179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0025" y="2000512"/>
            <a:ext cx="1403125" cy="199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4"/>
          <p:cNvSpPr txBox="1"/>
          <p:nvPr/>
        </p:nvSpPr>
        <p:spPr>
          <a:xfrm>
            <a:off x="113900" y="1647825"/>
            <a:ext cx="32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Se puede decir que buena gente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7" name="Google Shape;177;p24"/>
          <p:cNvSpPr txBox="1"/>
          <p:nvPr/>
        </p:nvSpPr>
        <p:spPr>
          <a:xfrm>
            <a:off x="8159975" y="1647825"/>
            <a:ext cx="32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Entrador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5"/>
          <p:cNvPicPr preferRelativeResize="0"/>
          <p:nvPr/>
        </p:nvPicPr>
        <p:blipFill rotWithShape="1">
          <a:blip r:embed="rId3">
            <a:alphaModFix/>
          </a:blip>
          <a:srcRect b="19292" l="18167" r="25075" t="29976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5"/>
          <p:cNvGrpSpPr/>
          <p:nvPr/>
        </p:nvGrpSpPr>
        <p:grpSpPr>
          <a:xfrm>
            <a:off x="7116250" y="163275"/>
            <a:ext cx="1837250" cy="493950"/>
            <a:chOff x="6935275" y="287100"/>
            <a:chExt cx="1837250" cy="493950"/>
          </a:xfrm>
        </p:grpSpPr>
        <p:pic>
          <p:nvPicPr>
            <p:cNvPr id="185" name="Google Shape;185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35275" y="295156"/>
              <a:ext cx="406404" cy="477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43538" y="287100"/>
              <a:ext cx="528988" cy="493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" name="Google Shape;187;p25"/>
            <p:cNvSpPr txBox="1"/>
            <p:nvPr/>
          </p:nvSpPr>
          <p:spPr>
            <a:xfrm>
              <a:off x="7482413" y="333975"/>
              <a:ext cx="696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oppins"/>
                  <a:ea typeface="Poppins"/>
                  <a:cs typeface="Poppins"/>
                  <a:sym typeface="Poppins"/>
                </a:rPr>
                <a:t>0 - 0</a:t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188" name="Google Shape;188;p25"/>
          <p:cNvSpPr txBox="1"/>
          <p:nvPr/>
        </p:nvSpPr>
        <p:spPr>
          <a:xfrm>
            <a:off x="457200" y="110100"/>
            <a:ext cx="321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Poppins"/>
                <a:ea typeface="Poppins"/>
                <a:cs typeface="Poppins"/>
                <a:sym typeface="Poppins"/>
              </a:rPr>
              <a:t>Virtudes</a:t>
            </a:r>
            <a:endParaRPr b="1" sz="27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89" name="Google Shape;189;p25"/>
          <p:cNvCxnSpPr/>
          <p:nvPr/>
        </p:nvCxnSpPr>
        <p:spPr>
          <a:xfrm>
            <a:off x="4572001" y="1228800"/>
            <a:ext cx="0" cy="353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0" name="Google Shape;19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30776" y="2099737"/>
            <a:ext cx="1263201" cy="179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0025" y="2000512"/>
            <a:ext cx="1403125" cy="199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5"/>
          <p:cNvSpPr txBox="1"/>
          <p:nvPr/>
        </p:nvSpPr>
        <p:spPr>
          <a:xfrm>
            <a:off x="113900" y="1647825"/>
            <a:ext cx="32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Se puede decir que buena gente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3" name="Google Shape;193;p25"/>
          <p:cNvSpPr txBox="1"/>
          <p:nvPr/>
        </p:nvSpPr>
        <p:spPr>
          <a:xfrm>
            <a:off x="8159975" y="1647825"/>
            <a:ext cx="32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Entrador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4" name="Google Shape;194;p25"/>
          <p:cNvSpPr txBox="1"/>
          <p:nvPr/>
        </p:nvSpPr>
        <p:spPr>
          <a:xfrm>
            <a:off x="7778975" y="2387088"/>
            <a:ext cx="32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Sabe Power BI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6"/>
          <p:cNvPicPr preferRelativeResize="0"/>
          <p:nvPr/>
        </p:nvPicPr>
        <p:blipFill rotWithShape="1">
          <a:blip r:embed="rId3">
            <a:alphaModFix/>
          </a:blip>
          <a:srcRect b="19292" l="18167" r="25075" t="29976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" name="Google Shape;201;p26"/>
          <p:cNvGrpSpPr/>
          <p:nvPr/>
        </p:nvGrpSpPr>
        <p:grpSpPr>
          <a:xfrm>
            <a:off x="7116250" y="163275"/>
            <a:ext cx="1837250" cy="493950"/>
            <a:chOff x="6935275" y="287100"/>
            <a:chExt cx="1837250" cy="493950"/>
          </a:xfrm>
        </p:grpSpPr>
        <p:pic>
          <p:nvPicPr>
            <p:cNvPr id="202" name="Google Shape;202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35275" y="295156"/>
              <a:ext cx="406404" cy="477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43538" y="287100"/>
              <a:ext cx="528988" cy="493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" name="Google Shape;204;p26"/>
            <p:cNvSpPr txBox="1"/>
            <p:nvPr/>
          </p:nvSpPr>
          <p:spPr>
            <a:xfrm>
              <a:off x="7482413" y="333975"/>
              <a:ext cx="696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oppins"/>
                  <a:ea typeface="Poppins"/>
                  <a:cs typeface="Poppins"/>
                  <a:sym typeface="Poppins"/>
                </a:rPr>
                <a:t>0 - 0</a:t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205" name="Google Shape;205;p26"/>
          <p:cNvSpPr txBox="1"/>
          <p:nvPr/>
        </p:nvSpPr>
        <p:spPr>
          <a:xfrm>
            <a:off x="457200" y="110100"/>
            <a:ext cx="321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Poppins"/>
                <a:ea typeface="Poppins"/>
                <a:cs typeface="Poppins"/>
                <a:sym typeface="Poppins"/>
              </a:rPr>
              <a:t>Virtudes</a:t>
            </a:r>
            <a:endParaRPr b="1" sz="27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06" name="Google Shape;206;p26"/>
          <p:cNvCxnSpPr/>
          <p:nvPr/>
        </p:nvCxnSpPr>
        <p:spPr>
          <a:xfrm>
            <a:off x="4572001" y="1228800"/>
            <a:ext cx="0" cy="353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7" name="Google Shape;20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30776" y="2099737"/>
            <a:ext cx="1263201" cy="179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0025" y="2000512"/>
            <a:ext cx="1403125" cy="199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6"/>
          <p:cNvSpPr txBox="1"/>
          <p:nvPr/>
        </p:nvSpPr>
        <p:spPr>
          <a:xfrm>
            <a:off x="113900" y="1647825"/>
            <a:ext cx="32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Se puede decir que buena gente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0" name="Google Shape;210;p26"/>
          <p:cNvSpPr txBox="1"/>
          <p:nvPr/>
        </p:nvSpPr>
        <p:spPr>
          <a:xfrm>
            <a:off x="8159975" y="1647825"/>
            <a:ext cx="32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Entrador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1" name="Google Shape;211;p26"/>
          <p:cNvSpPr txBox="1"/>
          <p:nvPr/>
        </p:nvSpPr>
        <p:spPr>
          <a:xfrm>
            <a:off x="7778975" y="2387088"/>
            <a:ext cx="32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Sabe Power BI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2" name="Google Shape;212;p26"/>
          <p:cNvSpPr txBox="1"/>
          <p:nvPr/>
        </p:nvSpPr>
        <p:spPr>
          <a:xfrm>
            <a:off x="113900" y="2387088"/>
            <a:ext cx="32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Sabe hacer chela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27"/>
          <p:cNvPicPr preferRelativeResize="0"/>
          <p:nvPr/>
        </p:nvPicPr>
        <p:blipFill rotWithShape="1">
          <a:blip r:embed="rId3">
            <a:alphaModFix/>
          </a:blip>
          <a:srcRect b="19292" l="18167" r="25075" t="29976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" name="Google Shape;219;p27"/>
          <p:cNvGrpSpPr/>
          <p:nvPr/>
        </p:nvGrpSpPr>
        <p:grpSpPr>
          <a:xfrm>
            <a:off x="7116250" y="163275"/>
            <a:ext cx="1837250" cy="493950"/>
            <a:chOff x="6935275" y="287100"/>
            <a:chExt cx="1837250" cy="493950"/>
          </a:xfrm>
        </p:grpSpPr>
        <p:pic>
          <p:nvPicPr>
            <p:cNvPr id="220" name="Google Shape;220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35275" y="295156"/>
              <a:ext cx="406404" cy="477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43538" y="287100"/>
              <a:ext cx="528988" cy="493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27"/>
            <p:cNvSpPr txBox="1"/>
            <p:nvPr/>
          </p:nvSpPr>
          <p:spPr>
            <a:xfrm>
              <a:off x="7482413" y="333975"/>
              <a:ext cx="696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oppins"/>
                  <a:ea typeface="Poppins"/>
                  <a:cs typeface="Poppins"/>
                  <a:sym typeface="Poppins"/>
                </a:rPr>
                <a:t>0 - 0</a:t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223" name="Google Shape;223;p27"/>
          <p:cNvSpPr txBox="1"/>
          <p:nvPr/>
        </p:nvSpPr>
        <p:spPr>
          <a:xfrm>
            <a:off x="457200" y="110100"/>
            <a:ext cx="321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Poppins"/>
                <a:ea typeface="Poppins"/>
                <a:cs typeface="Poppins"/>
                <a:sym typeface="Poppins"/>
              </a:rPr>
              <a:t>Virtudes</a:t>
            </a:r>
            <a:endParaRPr b="1" sz="27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24" name="Google Shape;224;p27"/>
          <p:cNvCxnSpPr/>
          <p:nvPr/>
        </p:nvCxnSpPr>
        <p:spPr>
          <a:xfrm>
            <a:off x="4572001" y="1228800"/>
            <a:ext cx="0" cy="353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5" name="Google Shape;22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30776" y="2099737"/>
            <a:ext cx="1263201" cy="179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0025" y="2000512"/>
            <a:ext cx="1403125" cy="199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7"/>
          <p:cNvSpPr txBox="1"/>
          <p:nvPr/>
        </p:nvSpPr>
        <p:spPr>
          <a:xfrm>
            <a:off x="113900" y="1647825"/>
            <a:ext cx="32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Se puede decir que buena gente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8" name="Google Shape;228;p27"/>
          <p:cNvSpPr txBox="1"/>
          <p:nvPr/>
        </p:nvSpPr>
        <p:spPr>
          <a:xfrm>
            <a:off x="8159975" y="1647825"/>
            <a:ext cx="32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Entrador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9" name="Google Shape;229;p27"/>
          <p:cNvSpPr txBox="1"/>
          <p:nvPr/>
        </p:nvSpPr>
        <p:spPr>
          <a:xfrm>
            <a:off x="7778975" y="2387088"/>
            <a:ext cx="32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Sabe Power BI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0" name="Google Shape;230;p27"/>
          <p:cNvSpPr txBox="1"/>
          <p:nvPr/>
        </p:nvSpPr>
        <p:spPr>
          <a:xfrm>
            <a:off x="113900" y="2387088"/>
            <a:ext cx="32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Sabe hacer chela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1" name="Google Shape;231;p27"/>
          <p:cNvSpPr txBox="1"/>
          <p:nvPr/>
        </p:nvSpPr>
        <p:spPr>
          <a:xfrm>
            <a:off x="113900" y="3106938"/>
            <a:ext cx="32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Empezó su negocio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28"/>
          <p:cNvPicPr preferRelativeResize="0"/>
          <p:nvPr/>
        </p:nvPicPr>
        <p:blipFill rotWithShape="1">
          <a:blip r:embed="rId3">
            <a:alphaModFix/>
          </a:blip>
          <a:srcRect b="19292" l="18167" r="25075" t="29976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8" name="Google Shape;238;p28"/>
          <p:cNvGrpSpPr/>
          <p:nvPr/>
        </p:nvGrpSpPr>
        <p:grpSpPr>
          <a:xfrm>
            <a:off x="7116250" y="163275"/>
            <a:ext cx="1837250" cy="493950"/>
            <a:chOff x="6935275" y="287100"/>
            <a:chExt cx="1837250" cy="493950"/>
          </a:xfrm>
        </p:grpSpPr>
        <p:pic>
          <p:nvPicPr>
            <p:cNvPr id="239" name="Google Shape;239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35275" y="295156"/>
              <a:ext cx="406404" cy="477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43538" y="287100"/>
              <a:ext cx="528988" cy="493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1" name="Google Shape;241;p28"/>
            <p:cNvSpPr txBox="1"/>
            <p:nvPr/>
          </p:nvSpPr>
          <p:spPr>
            <a:xfrm>
              <a:off x="7482413" y="333975"/>
              <a:ext cx="696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oppins"/>
                  <a:ea typeface="Poppins"/>
                  <a:cs typeface="Poppins"/>
                  <a:sym typeface="Poppins"/>
                </a:rPr>
                <a:t>0 - 0</a:t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242" name="Google Shape;242;p28"/>
          <p:cNvSpPr txBox="1"/>
          <p:nvPr/>
        </p:nvSpPr>
        <p:spPr>
          <a:xfrm>
            <a:off x="457200" y="110100"/>
            <a:ext cx="321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Poppins"/>
                <a:ea typeface="Poppins"/>
                <a:cs typeface="Poppins"/>
                <a:sym typeface="Poppins"/>
              </a:rPr>
              <a:t>Virtudes</a:t>
            </a:r>
            <a:endParaRPr b="1" sz="27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43" name="Google Shape;243;p28"/>
          <p:cNvCxnSpPr/>
          <p:nvPr/>
        </p:nvCxnSpPr>
        <p:spPr>
          <a:xfrm>
            <a:off x="4572001" y="1228800"/>
            <a:ext cx="0" cy="353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4" name="Google Shape;24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30776" y="2099737"/>
            <a:ext cx="1263201" cy="179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0025" y="2000512"/>
            <a:ext cx="1403125" cy="199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8"/>
          <p:cNvSpPr txBox="1"/>
          <p:nvPr/>
        </p:nvSpPr>
        <p:spPr>
          <a:xfrm>
            <a:off x="113900" y="1647825"/>
            <a:ext cx="32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Se puede decir que buena gente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7" name="Google Shape;247;p28"/>
          <p:cNvSpPr txBox="1"/>
          <p:nvPr/>
        </p:nvSpPr>
        <p:spPr>
          <a:xfrm>
            <a:off x="8159975" y="1647825"/>
            <a:ext cx="32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Entrador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8" name="Google Shape;248;p28"/>
          <p:cNvSpPr txBox="1"/>
          <p:nvPr/>
        </p:nvSpPr>
        <p:spPr>
          <a:xfrm>
            <a:off x="7778975" y="2387088"/>
            <a:ext cx="32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Sabe Power BI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9" name="Google Shape;249;p28"/>
          <p:cNvSpPr txBox="1"/>
          <p:nvPr/>
        </p:nvSpPr>
        <p:spPr>
          <a:xfrm>
            <a:off x="113900" y="2387088"/>
            <a:ext cx="32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Sabe hacer chela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0" name="Google Shape;250;p28"/>
          <p:cNvSpPr txBox="1"/>
          <p:nvPr/>
        </p:nvSpPr>
        <p:spPr>
          <a:xfrm>
            <a:off x="113900" y="3106938"/>
            <a:ext cx="32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Empezó su negocio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1" name="Google Shape;251;p28"/>
          <p:cNvSpPr txBox="1"/>
          <p:nvPr/>
        </p:nvSpPr>
        <p:spPr>
          <a:xfrm>
            <a:off x="7116250" y="3106950"/>
            <a:ext cx="203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Se apropió del negocio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29"/>
          <p:cNvPicPr preferRelativeResize="0"/>
          <p:nvPr/>
        </p:nvPicPr>
        <p:blipFill rotWithShape="1">
          <a:blip r:embed="rId3">
            <a:alphaModFix/>
          </a:blip>
          <a:srcRect b="19292" l="18167" r="25075" t="29976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29"/>
          <p:cNvGrpSpPr/>
          <p:nvPr/>
        </p:nvGrpSpPr>
        <p:grpSpPr>
          <a:xfrm>
            <a:off x="7116250" y="163275"/>
            <a:ext cx="1837250" cy="493950"/>
            <a:chOff x="6935275" y="287100"/>
            <a:chExt cx="1837250" cy="493950"/>
          </a:xfrm>
        </p:grpSpPr>
        <p:pic>
          <p:nvPicPr>
            <p:cNvPr id="259" name="Google Shape;259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35275" y="295156"/>
              <a:ext cx="406404" cy="477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43538" y="287100"/>
              <a:ext cx="528988" cy="493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" name="Google Shape;261;p29"/>
            <p:cNvSpPr txBox="1"/>
            <p:nvPr/>
          </p:nvSpPr>
          <p:spPr>
            <a:xfrm>
              <a:off x="7482413" y="333975"/>
              <a:ext cx="696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oppins"/>
                  <a:ea typeface="Poppins"/>
                  <a:cs typeface="Poppins"/>
                  <a:sym typeface="Poppins"/>
                </a:rPr>
                <a:t>0 - 0</a:t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262" name="Google Shape;262;p29"/>
          <p:cNvSpPr txBox="1"/>
          <p:nvPr/>
        </p:nvSpPr>
        <p:spPr>
          <a:xfrm>
            <a:off x="457200" y="110100"/>
            <a:ext cx="321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Poppins"/>
                <a:ea typeface="Poppins"/>
                <a:cs typeface="Poppins"/>
                <a:sym typeface="Poppins"/>
              </a:rPr>
              <a:t>Virtudes</a:t>
            </a:r>
            <a:endParaRPr b="1" sz="27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63" name="Google Shape;263;p29"/>
          <p:cNvCxnSpPr/>
          <p:nvPr/>
        </p:nvCxnSpPr>
        <p:spPr>
          <a:xfrm>
            <a:off x="4572001" y="1228800"/>
            <a:ext cx="0" cy="353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4" name="Google Shape;26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30776" y="2099737"/>
            <a:ext cx="1263201" cy="179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0025" y="2000512"/>
            <a:ext cx="1403125" cy="199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9"/>
          <p:cNvSpPr txBox="1"/>
          <p:nvPr/>
        </p:nvSpPr>
        <p:spPr>
          <a:xfrm>
            <a:off x="113900" y="1647825"/>
            <a:ext cx="32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Se puede decir que buena gente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7" name="Google Shape;267;p29"/>
          <p:cNvSpPr txBox="1"/>
          <p:nvPr/>
        </p:nvSpPr>
        <p:spPr>
          <a:xfrm>
            <a:off x="8159975" y="1647825"/>
            <a:ext cx="32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Entrador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8" name="Google Shape;268;p29"/>
          <p:cNvSpPr txBox="1"/>
          <p:nvPr/>
        </p:nvSpPr>
        <p:spPr>
          <a:xfrm>
            <a:off x="7778975" y="2387088"/>
            <a:ext cx="32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Sabe Power BI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9" name="Google Shape;269;p29"/>
          <p:cNvSpPr txBox="1"/>
          <p:nvPr/>
        </p:nvSpPr>
        <p:spPr>
          <a:xfrm>
            <a:off x="113900" y="2387088"/>
            <a:ext cx="32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Sabe hacer chela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0" name="Google Shape;270;p29"/>
          <p:cNvSpPr txBox="1"/>
          <p:nvPr/>
        </p:nvSpPr>
        <p:spPr>
          <a:xfrm>
            <a:off x="113900" y="3106938"/>
            <a:ext cx="32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Empezó su negocio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1" name="Google Shape;271;p29"/>
          <p:cNvSpPr txBox="1"/>
          <p:nvPr/>
        </p:nvSpPr>
        <p:spPr>
          <a:xfrm>
            <a:off x="7116250" y="3106950"/>
            <a:ext cx="203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Se apropió del</a:t>
            </a: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 negocio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2" name="Google Shape;272;p29"/>
          <p:cNvSpPr txBox="1"/>
          <p:nvPr/>
        </p:nvSpPr>
        <p:spPr>
          <a:xfrm>
            <a:off x="5248275" y="3891550"/>
            <a:ext cx="386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Mantiene (literalmente) una relación de 7 años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30"/>
          <p:cNvPicPr preferRelativeResize="0"/>
          <p:nvPr/>
        </p:nvPicPr>
        <p:blipFill rotWithShape="1">
          <a:blip r:embed="rId3">
            <a:alphaModFix/>
          </a:blip>
          <a:srcRect b="19292" l="18167" r="25075" t="29976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30"/>
          <p:cNvGrpSpPr/>
          <p:nvPr/>
        </p:nvGrpSpPr>
        <p:grpSpPr>
          <a:xfrm>
            <a:off x="7116250" y="163275"/>
            <a:ext cx="1837250" cy="493950"/>
            <a:chOff x="6935275" y="287100"/>
            <a:chExt cx="1837250" cy="493950"/>
          </a:xfrm>
        </p:grpSpPr>
        <p:pic>
          <p:nvPicPr>
            <p:cNvPr id="280" name="Google Shape;280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35275" y="295156"/>
              <a:ext cx="406404" cy="477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Google Shape;281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43538" y="287100"/>
              <a:ext cx="528988" cy="493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2" name="Google Shape;282;p30"/>
            <p:cNvSpPr txBox="1"/>
            <p:nvPr/>
          </p:nvSpPr>
          <p:spPr>
            <a:xfrm>
              <a:off x="7482413" y="333975"/>
              <a:ext cx="696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oppins"/>
                  <a:ea typeface="Poppins"/>
                  <a:cs typeface="Poppins"/>
                  <a:sym typeface="Poppins"/>
                </a:rPr>
                <a:t>0 - 0</a:t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283" name="Google Shape;283;p30"/>
          <p:cNvSpPr txBox="1"/>
          <p:nvPr/>
        </p:nvSpPr>
        <p:spPr>
          <a:xfrm>
            <a:off x="457200" y="110100"/>
            <a:ext cx="321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Poppins"/>
                <a:ea typeface="Poppins"/>
                <a:cs typeface="Poppins"/>
                <a:sym typeface="Poppins"/>
              </a:rPr>
              <a:t>Virtudes</a:t>
            </a:r>
            <a:endParaRPr b="1" sz="27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84" name="Google Shape;284;p30"/>
          <p:cNvCxnSpPr/>
          <p:nvPr/>
        </p:nvCxnSpPr>
        <p:spPr>
          <a:xfrm>
            <a:off x="4572001" y="1228800"/>
            <a:ext cx="0" cy="353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5" name="Google Shape;28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30776" y="2099737"/>
            <a:ext cx="1263201" cy="179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0025" y="2000512"/>
            <a:ext cx="1403125" cy="199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0"/>
          <p:cNvSpPr txBox="1"/>
          <p:nvPr/>
        </p:nvSpPr>
        <p:spPr>
          <a:xfrm>
            <a:off x="113900" y="1647825"/>
            <a:ext cx="32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Se puede decir que buena gente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8" name="Google Shape;288;p30"/>
          <p:cNvSpPr txBox="1"/>
          <p:nvPr/>
        </p:nvSpPr>
        <p:spPr>
          <a:xfrm>
            <a:off x="8159975" y="1647825"/>
            <a:ext cx="32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Entrador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9" name="Google Shape;289;p30"/>
          <p:cNvSpPr txBox="1"/>
          <p:nvPr/>
        </p:nvSpPr>
        <p:spPr>
          <a:xfrm>
            <a:off x="7778975" y="2387088"/>
            <a:ext cx="32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Sabe Power BI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0" name="Google Shape;290;p30"/>
          <p:cNvSpPr txBox="1"/>
          <p:nvPr/>
        </p:nvSpPr>
        <p:spPr>
          <a:xfrm>
            <a:off x="113900" y="2387088"/>
            <a:ext cx="32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Sabe hacer chela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1" name="Google Shape;291;p30"/>
          <p:cNvSpPr txBox="1"/>
          <p:nvPr/>
        </p:nvSpPr>
        <p:spPr>
          <a:xfrm>
            <a:off x="113900" y="3106938"/>
            <a:ext cx="32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Empezó su negocio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2" name="Google Shape;292;p30"/>
          <p:cNvSpPr txBox="1"/>
          <p:nvPr/>
        </p:nvSpPr>
        <p:spPr>
          <a:xfrm>
            <a:off x="7116250" y="3106950"/>
            <a:ext cx="203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Se apropió del negocio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3" name="Google Shape;293;p30"/>
          <p:cNvSpPr txBox="1"/>
          <p:nvPr/>
        </p:nvSpPr>
        <p:spPr>
          <a:xfrm>
            <a:off x="5248275" y="3891550"/>
            <a:ext cx="386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Mantiene (literalmente) una relación de 7 años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4" name="Google Shape;294;p30"/>
          <p:cNvSpPr txBox="1"/>
          <p:nvPr/>
        </p:nvSpPr>
        <p:spPr>
          <a:xfrm>
            <a:off x="113900" y="3891550"/>
            <a:ext cx="386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Todavía no se ha matado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31"/>
          <p:cNvPicPr preferRelativeResize="0"/>
          <p:nvPr/>
        </p:nvPicPr>
        <p:blipFill rotWithShape="1">
          <a:blip r:embed="rId3">
            <a:alphaModFix/>
          </a:blip>
          <a:srcRect b="19292" l="18167" r="25075" t="29976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1" name="Google Shape;301;p31"/>
          <p:cNvGrpSpPr/>
          <p:nvPr/>
        </p:nvGrpSpPr>
        <p:grpSpPr>
          <a:xfrm>
            <a:off x="7116250" y="163275"/>
            <a:ext cx="1837250" cy="493950"/>
            <a:chOff x="6935275" y="287100"/>
            <a:chExt cx="1837250" cy="493950"/>
          </a:xfrm>
        </p:grpSpPr>
        <p:pic>
          <p:nvPicPr>
            <p:cNvPr id="302" name="Google Shape;302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35275" y="295156"/>
              <a:ext cx="406404" cy="477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Google Shape;303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43538" y="287100"/>
              <a:ext cx="528988" cy="493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4" name="Google Shape;304;p31"/>
            <p:cNvSpPr txBox="1"/>
            <p:nvPr/>
          </p:nvSpPr>
          <p:spPr>
            <a:xfrm>
              <a:off x="7546938" y="333975"/>
              <a:ext cx="696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oppins"/>
                  <a:ea typeface="Poppins"/>
                  <a:cs typeface="Poppins"/>
                  <a:sym typeface="Poppins"/>
                </a:rPr>
                <a:t>1 </a:t>
              </a:r>
              <a:r>
                <a:rPr lang="en">
                  <a:latin typeface="Poppins"/>
                  <a:ea typeface="Poppins"/>
                  <a:cs typeface="Poppins"/>
                  <a:sym typeface="Poppins"/>
                </a:rPr>
                <a:t>- 1</a:t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305" name="Google Shape;305;p31"/>
          <p:cNvSpPr txBox="1"/>
          <p:nvPr/>
        </p:nvSpPr>
        <p:spPr>
          <a:xfrm>
            <a:off x="457200" y="110100"/>
            <a:ext cx="321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Poppins"/>
                <a:ea typeface="Poppins"/>
                <a:cs typeface="Poppins"/>
                <a:sym typeface="Poppins"/>
              </a:rPr>
              <a:t>Defectos</a:t>
            </a:r>
            <a:endParaRPr b="1" sz="27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06" name="Google Shape;306;p31"/>
          <p:cNvCxnSpPr/>
          <p:nvPr/>
        </p:nvCxnSpPr>
        <p:spPr>
          <a:xfrm>
            <a:off x="4572001" y="1228800"/>
            <a:ext cx="0" cy="353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b="19292" l="18167" r="25075" t="29976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/>
          <p:nvPr/>
        </p:nvSpPr>
        <p:spPr>
          <a:xfrm>
            <a:off x="448063" y="343962"/>
            <a:ext cx="8247877" cy="4340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4F4F4"/>
                </a:solidFill>
                <a:latin typeface="Poppins"/>
              </a:rPr>
              <a:t>Bienvenidos a esta mierda</a:t>
            </a:r>
          </a:p>
        </p:txBody>
      </p:sp>
      <p:pic>
        <p:nvPicPr>
          <p:cNvPr id="62" name="Google Shape;62;p14" title="Procura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075" y="454342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9125" y="1067375"/>
            <a:ext cx="6425776" cy="361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p32"/>
          <p:cNvPicPr preferRelativeResize="0"/>
          <p:nvPr/>
        </p:nvPicPr>
        <p:blipFill rotWithShape="1">
          <a:blip r:embed="rId3">
            <a:alphaModFix/>
          </a:blip>
          <a:srcRect b="19292" l="18167" r="25075" t="29976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3" name="Google Shape;313;p32"/>
          <p:cNvGrpSpPr/>
          <p:nvPr/>
        </p:nvGrpSpPr>
        <p:grpSpPr>
          <a:xfrm>
            <a:off x="7116250" y="163275"/>
            <a:ext cx="1837250" cy="493950"/>
            <a:chOff x="6935275" y="287100"/>
            <a:chExt cx="1837250" cy="493950"/>
          </a:xfrm>
        </p:grpSpPr>
        <p:pic>
          <p:nvPicPr>
            <p:cNvPr id="314" name="Google Shape;314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35275" y="295156"/>
              <a:ext cx="406404" cy="477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43538" y="287100"/>
              <a:ext cx="528988" cy="493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6" name="Google Shape;316;p32"/>
            <p:cNvSpPr txBox="1"/>
            <p:nvPr/>
          </p:nvSpPr>
          <p:spPr>
            <a:xfrm>
              <a:off x="7546938" y="333975"/>
              <a:ext cx="696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oppins"/>
                  <a:ea typeface="Poppins"/>
                  <a:cs typeface="Poppins"/>
                  <a:sym typeface="Poppins"/>
                </a:rPr>
                <a:t>1 - 1</a:t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317" name="Google Shape;317;p32"/>
          <p:cNvSpPr txBox="1"/>
          <p:nvPr/>
        </p:nvSpPr>
        <p:spPr>
          <a:xfrm>
            <a:off x="457200" y="110100"/>
            <a:ext cx="321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Poppins"/>
                <a:ea typeface="Poppins"/>
                <a:cs typeface="Poppins"/>
                <a:sym typeface="Poppins"/>
              </a:rPr>
              <a:t>Defectos</a:t>
            </a:r>
            <a:endParaRPr b="1" sz="27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18" name="Google Shape;318;p32"/>
          <p:cNvCxnSpPr/>
          <p:nvPr/>
        </p:nvCxnSpPr>
        <p:spPr>
          <a:xfrm>
            <a:off x="4572001" y="1228800"/>
            <a:ext cx="0" cy="353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9" name="Google Shape;31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7901" y="1943150"/>
            <a:ext cx="1627650" cy="21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33"/>
          <p:cNvPicPr preferRelativeResize="0"/>
          <p:nvPr/>
        </p:nvPicPr>
        <p:blipFill rotWithShape="1">
          <a:blip r:embed="rId3">
            <a:alphaModFix/>
          </a:blip>
          <a:srcRect b="19292" l="18167" r="25075" t="29976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6" name="Google Shape;326;p33"/>
          <p:cNvGrpSpPr/>
          <p:nvPr/>
        </p:nvGrpSpPr>
        <p:grpSpPr>
          <a:xfrm>
            <a:off x="7116250" y="163275"/>
            <a:ext cx="1837250" cy="493950"/>
            <a:chOff x="6935275" y="287100"/>
            <a:chExt cx="1837250" cy="493950"/>
          </a:xfrm>
        </p:grpSpPr>
        <p:pic>
          <p:nvPicPr>
            <p:cNvPr id="327" name="Google Shape;327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35275" y="295156"/>
              <a:ext cx="406404" cy="477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Google Shape;328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43538" y="287100"/>
              <a:ext cx="528988" cy="493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9" name="Google Shape;329;p33"/>
            <p:cNvSpPr txBox="1"/>
            <p:nvPr/>
          </p:nvSpPr>
          <p:spPr>
            <a:xfrm>
              <a:off x="7546938" y="333975"/>
              <a:ext cx="696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oppins"/>
                  <a:ea typeface="Poppins"/>
                  <a:cs typeface="Poppins"/>
                  <a:sym typeface="Poppins"/>
                </a:rPr>
                <a:t>1 - 1</a:t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330" name="Google Shape;330;p33"/>
          <p:cNvSpPr txBox="1"/>
          <p:nvPr/>
        </p:nvSpPr>
        <p:spPr>
          <a:xfrm>
            <a:off x="457200" y="110100"/>
            <a:ext cx="321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Poppins"/>
                <a:ea typeface="Poppins"/>
                <a:cs typeface="Poppins"/>
                <a:sym typeface="Poppins"/>
              </a:rPr>
              <a:t>Defectos</a:t>
            </a:r>
            <a:endParaRPr b="1" sz="27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31" name="Google Shape;331;p33"/>
          <p:cNvCxnSpPr/>
          <p:nvPr/>
        </p:nvCxnSpPr>
        <p:spPr>
          <a:xfrm>
            <a:off x="4572001" y="1228800"/>
            <a:ext cx="0" cy="353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2" name="Google Shape;33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7901" y="1943150"/>
            <a:ext cx="1627650" cy="21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3"/>
          <p:cNvSpPr txBox="1"/>
          <p:nvPr/>
        </p:nvSpPr>
        <p:spPr>
          <a:xfrm>
            <a:off x="6407375" y="1647825"/>
            <a:ext cx="32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Como podrán observar, baboso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34"/>
          <p:cNvPicPr preferRelativeResize="0"/>
          <p:nvPr/>
        </p:nvPicPr>
        <p:blipFill rotWithShape="1">
          <a:blip r:embed="rId3">
            <a:alphaModFix/>
          </a:blip>
          <a:srcRect b="19292" l="18167" r="25075" t="29976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0" name="Google Shape;340;p34"/>
          <p:cNvGrpSpPr/>
          <p:nvPr/>
        </p:nvGrpSpPr>
        <p:grpSpPr>
          <a:xfrm>
            <a:off x="7116250" y="163275"/>
            <a:ext cx="1837250" cy="493950"/>
            <a:chOff x="6935275" y="287100"/>
            <a:chExt cx="1837250" cy="493950"/>
          </a:xfrm>
        </p:grpSpPr>
        <p:pic>
          <p:nvPicPr>
            <p:cNvPr id="341" name="Google Shape;341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35275" y="295156"/>
              <a:ext cx="406404" cy="477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43538" y="287100"/>
              <a:ext cx="528988" cy="493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" name="Google Shape;343;p34"/>
            <p:cNvSpPr txBox="1"/>
            <p:nvPr/>
          </p:nvSpPr>
          <p:spPr>
            <a:xfrm>
              <a:off x="7546938" y="333975"/>
              <a:ext cx="696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oppins"/>
                  <a:ea typeface="Poppins"/>
                  <a:cs typeface="Poppins"/>
                  <a:sym typeface="Poppins"/>
                </a:rPr>
                <a:t>1 - 1</a:t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344" name="Google Shape;344;p34"/>
          <p:cNvSpPr txBox="1"/>
          <p:nvPr/>
        </p:nvSpPr>
        <p:spPr>
          <a:xfrm>
            <a:off x="457200" y="110100"/>
            <a:ext cx="321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Poppins"/>
                <a:ea typeface="Poppins"/>
                <a:cs typeface="Poppins"/>
                <a:sym typeface="Poppins"/>
              </a:rPr>
              <a:t>Defectos</a:t>
            </a:r>
            <a:endParaRPr b="1" sz="27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45" name="Google Shape;345;p34"/>
          <p:cNvCxnSpPr/>
          <p:nvPr/>
        </p:nvCxnSpPr>
        <p:spPr>
          <a:xfrm>
            <a:off x="4572001" y="1228800"/>
            <a:ext cx="0" cy="353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6" name="Google Shape;34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7901" y="1943150"/>
            <a:ext cx="1627650" cy="21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4"/>
          <p:cNvSpPr txBox="1"/>
          <p:nvPr/>
        </p:nvSpPr>
        <p:spPr>
          <a:xfrm>
            <a:off x="6407375" y="1647825"/>
            <a:ext cx="32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Como podrán observar, baboso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48" name="Google Shape;348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59324" y="1934350"/>
            <a:ext cx="1260275" cy="212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35"/>
          <p:cNvPicPr preferRelativeResize="0"/>
          <p:nvPr/>
        </p:nvPicPr>
        <p:blipFill rotWithShape="1">
          <a:blip r:embed="rId3">
            <a:alphaModFix/>
          </a:blip>
          <a:srcRect b="19292" l="18167" r="25075" t="29976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35"/>
          <p:cNvGrpSpPr/>
          <p:nvPr/>
        </p:nvGrpSpPr>
        <p:grpSpPr>
          <a:xfrm>
            <a:off x="7116250" y="163275"/>
            <a:ext cx="1837250" cy="493950"/>
            <a:chOff x="6935275" y="287100"/>
            <a:chExt cx="1837250" cy="493950"/>
          </a:xfrm>
        </p:grpSpPr>
        <p:pic>
          <p:nvPicPr>
            <p:cNvPr id="356" name="Google Shape;356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35275" y="295156"/>
              <a:ext cx="406404" cy="477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" name="Google Shape;357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43538" y="287100"/>
              <a:ext cx="528988" cy="493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8" name="Google Shape;358;p35"/>
            <p:cNvSpPr txBox="1"/>
            <p:nvPr/>
          </p:nvSpPr>
          <p:spPr>
            <a:xfrm>
              <a:off x="7546938" y="333975"/>
              <a:ext cx="696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oppins"/>
                  <a:ea typeface="Poppins"/>
                  <a:cs typeface="Poppins"/>
                  <a:sym typeface="Poppins"/>
                </a:rPr>
                <a:t>1 - 1</a:t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359" name="Google Shape;359;p35"/>
          <p:cNvSpPr txBox="1"/>
          <p:nvPr/>
        </p:nvSpPr>
        <p:spPr>
          <a:xfrm>
            <a:off x="457200" y="110100"/>
            <a:ext cx="321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Poppins"/>
                <a:ea typeface="Poppins"/>
                <a:cs typeface="Poppins"/>
                <a:sym typeface="Poppins"/>
              </a:rPr>
              <a:t>Defectos</a:t>
            </a:r>
            <a:endParaRPr b="1" sz="27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60" name="Google Shape;360;p35"/>
          <p:cNvCxnSpPr/>
          <p:nvPr/>
        </p:nvCxnSpPr>
        <p:spPr>
          <a:xfrm>
            <a:off x="4572001" y="1228800"/>
            <a:ext cx="0" cy="353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1" name="Google Shape;36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7901" y="1943150"/>
            <a:ext cx="1627650" cy="21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5"/>
          <p:cNvSpPr txBox="1"/>
          <p:nvPr/>
        </p:nvSpPr>
        <p:spPr>
          <a:xfrm>
            <a:off x="6407375" y="1647825"/>
            <a:ext cx="32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Como podrán observar, baboso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63" name="Google Shape;363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59324" y="1934350"/>
            <a:ext cx="1260275" cy="2122576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5"/>
          <p:cNvSpPr txBox="1"/>
          <p:nvPr/>
        </p:nvSpPr>
        <p:spPr>
          <a:xfrm>
            <a:off x="113900" y="1647825"/>
            <a:ext cx="32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Aún más baboso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Google Shape;370;p36"/>
          <p:cNvPicPr preferRelativeResize="0"/>
          <p:nvPr/>
        </p:nvPicPr>
        <p:blipFill rotWithShape="1">
          <a:blip r:embed="rId3">
            <a:alphaModFix/>
          </a:blip>
          <a:srcRect b="19292" l="18167" r="25075" t="29976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1" name="Google Shape;371;p36"/>
          <p:cNvGrpSpPr/>
          <p:nvPr/>
        </p:nvGrpSpPr>
        <p:grpSpPr>
          <a:xfrm>
            <a:off x="7116250" y="163275"/>
            <a:ext cx="1837250" cy="493950"/>
            <a:chOff x="6935275" y="287100"/>
            <a:chExt cx="1837250" cy="493950"/>
          </a:xfrm>
        </p:grpSpPr>
        <p:pic>
          <p:nvPicPr>
            <p:cNvPr id="372" name="Google Shape;372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35275" y="295156"/>
              <a:ext cx="406404" cy="477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43538" y="287100"/>
              <a:ext cx="528988" cy="493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4" name="Google Shape;374;p36"/>
            <p:cNvSpPr txBox="1"/>
            <p:nvPr/>
          </p:nvSpPr>
          <p:spPr>
            <a:xfrm>
              <a:off x="7546938" y="333975"/>
              <a:ext cx="696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oppins"/>
                  <a:ea typeface="Poppins"/>
                  <a:cs typeface="Poppins"/>
                  <a:sym typeface="Poppins"/>
                </a:rPr>
                <a:t>1 - 1</a:t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375" name="Google Shape;375;p36"/>
          <p:cNvSpPr txBox="1"/>
          <p:nvPr/>
        </p:nvSpPr>
        <p:spPr>
          <a:xfrm>
            <a:off x="457200" y="110100"/>
            <a:ext cx="321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Poppins"/>
                <a:ea typeface="Poppins"/>
                <a:cs typeface="Poppins"/>
                <a:sym typeface="Poppins"/>
              </a:rPr>
              <a:t>Defectos</a:t>
            </a:r>
            <a:endParaRPr b="1" sz="27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76" name="Google Shape;376;p36"/>
          <p:cNvCxnSpPr/>
          <p:nvPr/>
        </p:nvCxnSpPr>
        <p:spPr>
          <a:xfrm>
            <a:off x="4572001" y="1228800"/>
            <a:ext cx="0" cy="353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77" name="Google Shape;37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7901" y="1943150"/>
            <a:ext cx="1627650" cy="21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6"/>
          <p:cNvSpPr txBox="1"/>
          <p:nvPr/>
        </p:nvSpPr>
        <p:spPr>
          <a:xfrm>
            <a:off x="6407375" y="1647825"/>
            <a:ext cx="32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Como podrán observar, baboso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79" name="Google Shape;379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59324" y="1934350"/>
            <a:ext cx="1260275" cy="2122576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6"/>
          <p:cNvSpPr txBox="1"/>
          <p:nvPr/>
        </p:nvSpPr>
        <p:spPr>
          <a:xfrm>
            <a:off x="113900" y="1647825"/>
            <a:ext cx="32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Aún más baboso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1" name="Google Shape;381;p36"/>
          <p:cNvSpPr txBox="1"/>
          <p:nvPr/>
        </p:nvSpPr>
        <p:spPr>
          <a:xfrm>
            <a:off x="113900" y="2387088"/>
            <a:ext cx="32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Se comporta como muerto de hambre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7" name="Google Shape;387;p37"/>
          <p:cNvPicPr preferRelativeResize="0"/>
          <p:nvPr/>
        </p:nvPicPr>
        <p:blipFill rotWithShape="1">
          <a:blip r:embed="rId3">
            <a:alphaModFix/>
          </a:blip>
          <a:srcRect b="19292" l="18167" r="25075" t="29976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8" name="Google Shape;388;p37"/>
          <p:cNvGrpSpPr/>
          <p:nvPr/>
        </p:nvGrpSpPr>
        <p:grpSpPr>
          <a:xfrm>
            <a:off x="7116250" y="163275"/>
            <a:ext cx="1837250" cy="493950"/>
            <a:chOff x="6935275" y="287100"/>
            <a:chExt cx="1837250" cy="493950"/>
          </a:xfrm>
        </p:grpSpPr>
        <p:pic>
          <p:nvPicPr>
            <p:cNvPr id="389" name="Google Shape;38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35275" y="295156"/>
              <a:ext cx="406404" cy="477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" name="Google Shape;390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43538" y="287100"/>
              <a:ext cx="528988" cy="493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1" name="Google Shape;391;p37"/>
            <p:cNvSpPr txBox="1"/>
            <p:nvPr/>
          </p:nvSpPr>
          <p:spPr>
            <a:xfrm>
              <a:off x="7546938" y="333975"/>
              <a:ext cx="696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oppins"/>
                  <a:ea typeface="Poppins"/>
                  <a:cs typeface="Poppins"/>
                  <a:sym typeface="Poppins"/>
                </a:rPr>
                <a:t>1 - 1</a:t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392" name="Google Shape;392;p37"/>
          <p:cNvSpPr txBox="1"/>
          <p:nvPr/>
        </p:nvSpPr>
        <p:spPr>
          <a:xfrm>
            <a:off x="457200" y="110100"/>
            <a:ext cx="321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Poppins"/>
                <a:ea typeface="Poppins"/>
                <a:cs typeface="Poppins"/>
                <a:sym typeface="Poppins"/>
              </a:rPr>
              <a:t>Defectos</a:t>
            </a:r>
            <a:endParaRPr b="1" sz="27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93" name="Google Shape;393;p37"/>
          <p:cNvCxnSpPr/>
          <p:nvPr/>
        </p:nvCxnSpPr>
        <p:spPr>
          <a:xfrm>
            <a:off x="4572001" y="1228800"/>
            <a:ext cx="0" cy="353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4" name="Google Shape;39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7901" y="1943150"/>
            <a:ext cx="1627650" cy="21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7"/>
          <p:cNvSpPr txBox="1"/>
          <p:nvPr/>
        </p:nvSpPr>
        <p:spPr>
          <a:xfrm>
            <a:off x="6407375" y="1647825"/>
            <a:ext cx="32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Como podrán observar, baboso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96" name="Google Shape;396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59324" y="1934350"/>
            <a:ext cx="1260275" cy="2122576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7"/>
          <p:cNvSpPr txBox="1"/>
          <p:nvPr/>
        </p:nvSpPr>
        <p:spPr>
          <a:xfrm>
            <a:off x="113900" y="1647825"/>
            <a:ext cx="32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Aún más baboso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8" name="Google Shape;398;p37"/>
          <p:cNvSpPr txBox="1"/>
          <p:nvPr/>
        </p:nvSpPr>
        <p:spPr>
          <a:xfrm>
            <a:off x="113900" y="2387088"/>
            <a:ext cx="32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Se comporta como muerto de hambre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9" name="Google Shape;399;p37"/>
          <p:cNvSpPr txBox="1"/>
          <p:nvPr/>
        </p:nvSpPr>
        <p:spPr>
          <a:xfrm>
            <a:off x="6712175" y="2387088"/>
            <a:ext cx="32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Justifica su idiotez con TDAH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5" name="Google Shape;405;p38"/>
          <p:cNvPicPr preferRelativeResize="0"/>
          <p:nvPr/>
        </p:nvPicPr>
        <p:blipFill rotWithShape="1">
          <a:blip r:embed="rId3">
            <a:alphaModFix/>
          </a:blip>
          <a:srcRect b="19292" l="18167" r="25075" t="29976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6" name="Google Shape;406;p38"/>
          <p:cNvGrpSpPr/>
          <p:nvPr/>
        </p:nvGrpSpPr>
        <p:grpSpPr>
          <a:xfrm>
            <a:off x="7116250" y="163275"/>
            <a:ext cx="1837250" cy="493950"/>
            <a:chOff x="6935275" y="287100"/>
            <a:chExt cx="1837250" cy="493950"/>
          </a:xfrm>
        </p:grpSpPr>
        <p:pic>
          <p:nvPicPr>
            <p:cNvPr id="407" name="Google Shape;407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35275" y="295156"/>
              <a:ext cx="406404" cy="477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" name="Google Shape;408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43538" y="287100"/>
              <a:ext cx="528988" cy="493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9" name="Google Shape;409;p38"/>
            <p:cNvSpPr txBox="1"/>
            <p:nvPr/>
          </p:nvSpPr>
          <p:spPr>
            <a:xfrm>
              <a:off x="7546938" y="333975"/>
              <a:ext cx="696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oppins"/>
                  <a:ea typeface="Poppins"/>
                  <a:cs typeface="Poppins"/>
                  <a:sym typeface="Poppins"/>
                </a:rPr>
                <a:t>1 - 1</a:t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10" name="Google Shape;410;p38"/>
          <p:cNvSpPr txBox="1"/>
          <p:nvPr/>
        </p:nvSpPr>
        <p:spPr>
          <a:xfrm>
            <a:off x="457200" y="110100"/>
            <a:ext cx="321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Poppins"/>
                <a:ea typeface="Poppins"/>
                <a:cs typeface="Poppins"/>
                <a:sym typeface="Poppins"/>
              </a:rPr>
              <a:t>Defectos</a:t>
            </a:r>
            <a:endParaRPr b="1" sz="27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11" name="Google Shape;411;p38"/>
          <p:cNvCxnSpPr/>
          <p:nvPr/>
        </p:nvCxnSpPr>
        <p:spPr>
          <a:xfrm>
            <a:off x="4572001" y="1228800"/>
            <a:ext cx="0" cy="353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12" name="Google Shape;412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7901" y="1943150"/>
            <a:ext cx="1627650" cy="21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8"/>
          <p:cNvSpPr txBox="1"/>
          <p:nvPr/>
        </p:nvSpPr>
        <p:spPr>
          <a:xfrm>
            <a:off x="6407375" y="1647825"/>
            <a:ext cx="32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Como podrán observar, baboso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14" name="Google Shape;414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59324" y="1934350"/>
            <a:ext cx="1260275" cy="2122576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8"/>
          <p:cNvSpPr txBox="1"/>
          <p:nvPr/>
        </p:nvSpPr>
        <p:spPr>
          <a:xfrm>
            <a:off x="113900" y="1647825"/>
            <a:ext cx="32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Aún más baboso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6" name="Google Shape;416;p38"/>
          <p:cNvSpPr txBox="1"/>
          <p:nvPr/>
        </p:nvSpPr>
        <p:spPr>
          <a:xfrm>
            <a:off x="113900" y="2387088"/>
            <a:ext cx="32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Se comporta como muerto de hambre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7" name="Google Shape;417;p38"/>
          <p:cNvSpPr txBox="1"/>
          <p:nvPr/>
        </p:nvSpPr>
        <p:spPr>
          <a:xfrm>
            <a:off x="6712175" y="2387088"/>
            <a:ext cx="32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Justifica su idiotez con TDAH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8" name="Google Shape;418;p38"/>
          <p:cNvSpPr txBox="1"/>
          <p:nvPr/>
        </p:nvSpPr>
        <p:spPr>
          <a:xfrm>
            <a:off x="6619875" y="3106950"/>
            <a:ext cx="253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Es el mejor amigo de mi water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4" name="Google Shape;424;p39"/>
          <p:cNvPicPr preferRelativeResize="0"/>
          <p:nvPr/>
        </p:nvPicPr>
        <p:blipFill rotWithShape="1">
          <a:blip r:embed="rId3">
            <a:alphaModFix/>
          </a:blip>
          <a:srcRect b="19292" l="18167" r="25075" t="29976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5" name="Google Shape;425;p39"/>
          <p:cNvGrpSpPr/>
          <p:nvPr/>
        </p:nvGrpSpPr>
        <p:grpSpPr>
          <a:xfrm>
            <a:off x="7116250" y="163275"/>
            <a:ext cx="1837250" cy="493950"/>
            <a:chOff x="6935275" y="287100"/>
            <a:chExt cx="1837250" cy="493950"/>
          </a:xfrm>
        </p:grpSpPr>
        <p:pic>
          <p:nvPicPr>
            <p:cNvPr id="426" name="Google Shape;426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35275" y="295156"/>
              <a:ext cx="406404" cy="477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7" name="Google Shape;427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43538" y="287100"/>
              <a:ext cx="528988" cy="493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8" name="Google Shape;428;p39"/>
            <p:cNvSpPr txBox="1"/>
            <p:nvPr/>
          </p:nvSpPr>
          <p:spPr>
            <a:xfrm>
              <a:off x="7546938" y="333975"/>
              <a:ext cx="696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oppins"/>
                  <a:ea typeface="Poppins"/>
                  <a:cs typeface="Poppins"/>
                  <a:sym typeface="Poppins"/>
                </a:rPr>
                <a:t>1 - 1</a:t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29" name="Google Shape;429;p39"/>
          <p:cNvSpPr txBox="1"/>
          <p:nvPr/>
        </p:nvSpPr>
        <p:spPr>
          <a:xfrm>
            <a:off x="457200" y="110100"/>
            <a:ext cx="321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Poppins"/>
                <a:ea typeface="Poppins"/>
                <a:cs typeface="Poppins"/>
                <a:sym typeface="Poppins"/>
              </a:rPr>
              <a:t>Defectos</a:t>
            </a:r>
            <a:endParaRPr b="1" sz="27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30" name="Google Shape;430;p39"/>
          <p:cNvCxnSpPr/>
          <p:nvPr/>
        </p:nvCxnSpPr>
        <p:spPr>
          <a:xfrm>
            <a:off x="4572001" y="1228800"/>
            <a:ext cx="0" cy="353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31" name="Google Shape;43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7901" y="1943150"/>
            <a:ext cx="1627650" cy="21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9"/>
          <p:cNvSpPr txBox="1"/>
          <p:nvPr/>
        </p:nvSpPr>
        <p:spPr>
          <a:xfrm>
            <a:off x="6407375" y="1647825"/>
            <a:ext cx="32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Como podrán observar, baboso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33" name="Google Shape;43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59324" y="1934350"/>
            <a:ext cx="1260275" cy="2122576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9"/>
          <p:cNvSpPr txBox="1"/>
          <p:nvPr/>
        </p:nvSpPr>
        <p:spPr>
          <a:xfrm>
            <a:off x="113900" y="1647825"/>
            <a:ext cx="32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Aún más baboso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5" name="Google Shape;435;p39"/>
          <p:cNvSpPr txBox="1"/>
          <p:nvPr/>
        </p:nvSpPr>
        <p:spPr>
          <a:xfrm>
            <a:off x="113900" y="2387088"/>
            <a:ext cx="32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Se comporta como muerto de hambre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6" name="Google Shape;436;p39"/>
          <p:cNvSpPr txBox="1"/>
          <p:nvPr/>
        </p:nvSpPr>
        <p:spPr>
          <a:xfrm>
            <a:off x="6712175" y="2387088"/>
            <a:ext cx="32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Justifica su idiotez con TDAH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7" name="Google Shape;437;p39"/>
          <p:cNvSpPr txBox="1"/>
          <p:nvPr/>
        </p:nvSpPr>
        <p:spPr>
          <a:xfrm>
            <a:off x="6619875" y="3106950"/>
            <a:ext cx="253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Es el mejor amigo de mi water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8" name="Google Shape;438;p39"/>
          <p:cNvSpPr txBox="1"/>
          <p:nvPr/>
        </p:nvSpPr>
        <p:spPr>
          <a:xfrm>
            <a:off x="113900" y="3106938"/>
            <a:ext cx="32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Farge tendrá a mi water, él a nadie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4" name="Google Shape;444;p40"/>
          <p:cNvPicPr preferRelativeResize="0"/>
          <p:nvPr/>
        </p:nvPicPr>
        <p:blipFill rotWithShape="1">
          <a:blip r:embed="rId3">
            <a:alphaModFix/>
          </a:blip>
          <a:srcRect b="19292" l="18167" r="25075" t="29976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40"/>
          <p:cNvGrpSpPr/>
          <p:nvPr/>
        </p:nvGrpSpPr>
        <p:grpSpPr>
          <a:xfrm>
            <a:off x="7116250" y="163275"/>
            <a:ext cx="1837250" cy="493950"/>
            <a:chOff x="6935275" y="287100"/>
            <a:chExt cx="1837250" cy="493950"/>
          </a:xfrm>
        </p:grpSpPr>
        <p:pic>
          <p:nvPicPr>
            <p:cNvPr id="446" name="Google Shape;446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35275" y="295156"/>
              <a:ext cx="406404" cy="477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7" name="Google Shape;447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43538" y="287100"/>
              <a:ext cx="528988" cy="493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8" name="Google Shape;448;p40"/>
            <p:cNvSpPr txBox="1"/>
            <p:nvPr/>
          </p:nvSpPr>
          <p:spPr>
            <a:xfrm>
              <a:off x="7546938" y="333975"/>
              <a:ext cx="696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oppins"/>
                  <a:ea typeface="Poppins"/>
                  <a:cs typeface="Poppins"/>
                  <a:sym typeface="Poppins"/>
                </a:rPr>
                <a:t>1 - 1</a:t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49" name="Google Shape;449;p40"/>
          <p:cNvSpPr txBox="1"/>
          <p:nvPr/>
        </p:nvSpPr>
        <p:spPr>
          <a:xfrm>
            <a:off x="457200" y="110100"/>
            <a:ext cx="321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Poppins"/>
                <a:ea typeface="Poppins"/>
                <a:cs typeface="Poppins"/>
                <a:sym typeface="Poppins"/>
              </a:rPr>
              <a:t>Defectos</a:t>
            </a:r>
            <a:endParaRPr b="1" sz="27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50" name="Google Shape;450;p40"/>
          <p:cNvCxnSpPr/>
          <p:nvPr/>
        </p:nvCxnSpPr>
        <p:spPr>
          <a:xfrm>
            <a:off x="4572001" y="1228800"/>
            <a:ext cx="0" cy="353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51" name="Google Shape;451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7901" y="1943150"/>
            <a:ext cx="1627650" cy="21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0"/>
          <p:cNvSpPr txBox="1"/>
          <p:nvPr/>
        </p:nvSpPr>
        <p:spPr>
          <a:xfrm>
            <a:off x="6407375" y="1647825"/>
            <a:ext cx="32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Como podrán observar, baboso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3" name="Google Shape;453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59324" y="1934350"/>
            <a:ext cx="1260275" cy="2122576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0"/>
          <p:cNvSpPr txBox="1"/>
          <p:nvPr/>
        </p:nvSpPr>
        <p:spPr>
          <a:xfrm>
            <a:off x="113900" y="1647825"/>
            <a:ext cx="32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Aún más baboso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5" name="Google Shape;455;p40"/>
          <p:cNvSpPr txBox="1"/>
          <p:nvPr/>
        </p:nvSpPr>
        <p:spPr>
          <a:xfrm>
            <a:off x="113900" y="2387088"/>
            <a:ext cx="32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Se comporta como muerto de hambre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6" name="Google Shape;456;p40"/>
          <p:cNvSpPr txBox="1"/>
          <p:nvPr/>
        </p:nvSpPr>
        <p:spPr>
          <a:xfrm>
            <a:off x="6712175" y="2387088"/>
            <a:ext cx="32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Justifica su idiotez con TDAH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7" name="Google Shape;457;p40"/>
          <p:cNvSpPr txBox="1"/>
          <p:nvPr/>
        </p:nvSpPr>
        <p:spPr>
          <a:xfrm>
            <a:off x="6619875" y="3106950"/>
            <a:ext cx="253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Es el mejor amigo de mi water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8" name="Google Shape;458;p40"/>
          <p:cNvSpPr txBox="1"/>
          <p:nvPr/>
        </p:nvSpPr>
        <p:spPr>
          <a:xfrm>
            <a:off x="113900" y="3106938"/>
            <a:ext cx="32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Farge tendrá a mi water, él a nadie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9" name="Google Shape;459;p40"/>
          <p:cNvSpPr txBox="1"/>
          <p:nvPr/>
        </p:nvSpPr>
        <p:spPr>
          <a:xfrm>
            <a:off x="113900" y="3891550"/>
            <a:ext cx="386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Eterno último puesto en la tabla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5" name="Google Shape;465;p41"/>
          <p:cNvPicPr preferRelativeResize="0"/>
          <p:nvPr/>
        </p:nvPicPr>
        <p:blipFill rotWithShape="1">
          <a:blip r:embed="rId3">
            <a:alphaModFix/>
          </a:blip>
          <a:srcRect b="19292" l="18167" r="25075" t="29976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6" name="Google Shape;466;p41"/>
          <p:cNvGrpSpPr/>
          <p:nvPr/>
        </p:nvGrpSpPr>
        <p:grpSpPr>
          <a:xfrm>
            <a:off x="7116250" y="163275"/>
            <a:ext cx="1837250" cy="493950"/>
            <a:chOff x="6935275" y="287100"/>
            <a:chExt cx="1837250" cy="493950"/>
          </a:xfrm>
        </p:grpSpPr>
        <p:pic>
          <p:nvPicPr>
            <p:cNvPr id="467" name="Google Shape;467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35275" y="295156"/>
              <a:ext cx="406404" cy="477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8" name="Google Shape;468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43538" y="287100"/>
              <a:ext cx="528988" cy="493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9" name="Google Shape;469;p41"/>
            <p:cNvSpPr txBox="1"/>
            <p:nvPr/>
          </p:nvSpPr>
          <p:spPr>
            <a:xfrm>
              <a:off x="7546938" y="333975"/>
              <a:ext cx="696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oppins"/>
                  <a:ea typeface="Poppins"/>
                  <a:cs typeface="Poppins"/>
                  <a:sym typeface="Poppins"/>
                </a:rPr>
                <a:t>1 - 1</a:t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70" name="Google Shape;470;p41"/>
          <p:cNvSpPr txBox="1"/>
          <p:nvPr/>
        </p:nvSpPr>
        <p:spPr>
          <a:xfrm>
            <a:off x="457200" y="110100"/>
            <a:ext cx="321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Poppins"/>
                <a:ea typeface="Poppins"/>
                <a:cs typeface="Poppins"/>
                <a:sym typeface="Poppins"/>
              </a:rPr>
              <a:t>Defectos</a:t>
            </a:r>
            <a:endParaRPr b="1" sz="27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71" name="Google Shape;471;p41"/>
          <p:cNvCxnSpPr/>
          <p:nvPr/>
        </p:nvCxnSpPr>
        <p:spPr>
          <a:xfrm>
            <a:off x="4572001" y="1228800"/>
            <a:ext cx="0" cy="353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72" name="Google Shape;47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7901" y="1943150"/>
            <a:ext cx="1627650" cy="21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41"/>
          <p:cNvSpPr txBox="1"/>
          <p:nvPr/>
        </p:nvSpPr>
        <p:spPr>
          <a:xfrm>
            <a:off x="6407375" y="1647825"/>
            <a:ext cx="32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Como podrán observar, baboso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4" name="Google Shape;474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59324" y="1934350"/>
            <a:ext cx="1260275" cy="2122576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1"/>
          <p:cNvSpPr txBox="1"/>
          <p:nvPr/>
        </p:nvSpPr>
        <p:spPr>
          <a:xfrm>
            <a:off x="113900" y="1647825"/>
            <a:ext cx="32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Aún más baboso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6" name="Google Shape;476;p41"/>
          <p:cNvSpPr txBox="1"/>
          <p:nvPr/>
        </p:nvSpPr>
        <p:spPr>
          <a:xfrm>
            <a:off x="113900" y="2387088"/>
            <a:ext cx="32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Se comporta como muerto de hambre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7" name="Google Shape;477;p41"/>
          <p:cNvSpPr txBox="1"/>
          <p:nvPr/>
        </p:nvSpPr>
        <p:spPr>
          <a:xfrm>
            <a:off x="6712175" y="2387088"/>
            <a:ext cx="32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Justifica su idiotez con TDAH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8" name="Google Shape;478;p41"/>
          <p:cNvSpPr txBox="1"/>
          <p:nvPr/>
        </p:nvSpPr>
        <p:spPr>
          <a:xfrm>
            <a:off x="6619875" y="3106950"/>
            <a:ext cx="253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Es el mejor amigo de mi water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9" name="Google Shape;479;p41"/>
          <p:cNvSpPr txBox="1"/>
          <p:nvPr/>
        </p:nvSpPr>
        <p:spPr>
          <a:xfrm>
            <a:off x="113900" y="3106938"/>
            <a:ext cx="32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Farge tendrá a mi water, él a nadie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0" name="Google Shape;480;p41"/>
          <p:cNvSpPr txBox="1"/>
          <p:nvPr/>
        </p:nvSpPr>
        <p:spPr>
          <a:xfrm>
            <a:off x="113900" y="3891550"/>
            <a:ext cx="386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Eterno último puesto en la tabla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1" name="Google Shape;481;p41"/>
          <p:cNvSpPr txBox="1"/>
          <p:nvPr/>
        </p:nvSpPr>
        <p:spPr>
          <a:xfrm>
            <a:off x="7116250" y="3891550"/>
            <a:ext cx="199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No tan bajo pero cerca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19292" l="18167" r="25075" t="29976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6250" y="171331"/>
            <a:ext cx="406404" cy="47783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38125" y="210150"/>
            <a:ext cx="93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71336214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8725" y="1285150"/>
            <a:ext cx="6686551" cy="29351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952293">
            <a:off x="772089" y="2166252"/>
            <a:ext cx="793172" cy="15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2800350" y="3609975"/>
            <a:ext cx="3216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+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42"/>
          <p:cNvPicPr preferRelativeResize="0"/>
          <p:nvPr/>
        </p:nvPicPr>
        <p:blipFill rotWithShape="1">
          <a:blip r:embed="rId3">
            <a:alphaModFix/>
          </a:blip>
          <a:srcRect b="19292" l="18167" r="25075" t="29976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8" name="Google Shape;488;p42"/>
          <p:cNvGrpSpPr/>
          <p:nvPr/>
        </p:nvGrpSpPr>
        <p:grpSpPr>
          <a:xfrm>
            <a:off x="7116250" y="163275"/>
            <a:ext cx="1837250" cy="493950"/>
            <a:chOff x="6935275" y="287100"/>
            <a:chExt cx="1837250" cy="493950"/>
          </a:xfrm>
        </p:grpSpPr>
        <p:pic>
          <p:nvPicPr>
            <p:cNvPr id="489" name="Google Shape;489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35275" y="295156"/>
              <a:ext cx="406404" cy="477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0" name="Google Shape;490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43538" y="287100"/>
              <a:ext cx="528988" cy="493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1" name="Google Shape;491;p42"/>
            <p:cNvSpPr txBox="1"/>
            <p:nvPr/>
          </p:nvSpPr>
          <p:spPr>
            <a:xfrm>
              <a:off x="7546938" y="333975"/>
              <a:ext cx="696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oppins"/>
                  <a:ea typeface="Poppins"/>
                  <a:cs typeface="Poppins"/>
                  <a:sym typeface="Poppins"/>
                </a:rPr>
                <a:t>1 - 2</a:t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92" name="Google Shape;492;p42"/>
          <p:cNvSpPr txBox="1"/>
          <p:nvPr/>
        </p:nvSpPr>
        <p:spPr>
          <a:xfrm>
            <a:off x="457200" y="110100"/>
            <a:ext cx="321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Poppins"/>
                <a:ea typeface="Poppins"/>
                <a:cs typeface="Poppins"/>
                <a:sym typeface="Poppins"/>
              </a:rPr>
              <a:t>Defectos</a:t>
            </a:r>
            <a:endParaRPr b="1" sz="27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93" name="Google Shape;493;p42"/>
          <p:cNvCxnSpPr/>
          <p:nvPr/>
        </p:nvCxnSpPr>
        <p:spPr>
          <a:xfrm>
            <a:off x="4572001" y="1228800"/>
            <a:ext cx="0" cy="353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94" name="Google Shape;494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7901" y="1943150"/>
            <a:ext cx="1627650" cy="21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42"/>
          <p:cNvSpPr txBox="1"/>
          <p:nvPr/>
        </p:nvSpPr>
        <p:spPr>
          <a:xfrm>
            <a:off x="5619750" y="1647825"/>
            <a:ext cx="400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Según una encuesta, sí tiene cara de zonzo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96" name="Google Shape;496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59324" y="1934350"/>
            <a:ext cx="1260275" cy="2122576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42"/>
          <p:cNvSpPr txBox="1"/>
          <p:nvPr/>
        </p:nvSpPr>
        <p:spPr>
          <a:xfrm>
            <a:off x="113900" y="1647825"/>
            <a:ext cx="372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Refuerza el estereotipo de que los blankos son babosos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8" name="Google Shape;498;p42"/>
          <p:cNvSpPr txBox="1"/>
          <p:nvPr/>
        </p:nvSpPr>
        <p:spPr>
          <a:xfrm>
            <a:off x="113900" y="2387100"/>
            <a:ext cx="3560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Irá a Alcohólicos Anónimos antes que yo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9" name="Google Shape;499;p42"/>
          <p:cNvSpPr txBox="1"/>
          <p:nvPr/>
        </p:nvSpPr>
        <p:spPr>
          <a:xfrm>
            <a:off x="6619875" y="2387100"/>
            <a:ext cx="330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Efectivamente es cpp a veces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0" name="Google Shape;500;p42"/>
          <p:cNvSpPr txBox="1"/>
          <p:nvPr/>
        </p:nvSpPr>
        <p:spPr>
          <a:xfrm>
            <a:off x="6305550" y="3106950"/>
            <a:ext cx="2845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Error 404: Personalidad not found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1" name="Google Shape;501;p42"/>
          <p:cNvSpPr txBox="1"/>
          <p:nvPr/>
        </p:nvSpPr>
        <p:spPr>
          <a:xfrm>
            <a:off x="113900" y="3106938"/>
            <a:ext cx="3216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Raquítico, mi pinga es más gruesa</a:t>
            </a:r>
            <a:br>
              <a:rPr lang="en" sz="1200">
                <a:latin typeface="Poppins"/>
                <a:ea typeface="Poppins"/>
                <a:cs typeface="Poppins"/>
                <a:sym typeface="Poppins"/>
              </a:rPr>
            </a:b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que él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2" name="Google Shape;502;p42"/>
          <p:cNvSpPr txBox="1"/>
          <p:nvPr/>
        </p:nvSpPr>
        <p:spPr>
          <a:xfrm>
            <a:off x="113900" y="3891550"/>
            <a:ext cx="386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¿Ya mencioné que es baboso?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3" name="Google Shape;503;p42"/>
          <p:cNvSpPr txBox="1"/>
          <p:nvPr/>
        </p:nvSpPr>
        <p:spPr>
          <a:xfrm>
            <a:off x="7849750" y="3891550"/>
            <a:ext cx="126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Maldito beta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9" name="Google Shape;509;p43"/>
          <p:cNvPicPr preferRelativeResize="0"/>
          <p:nvPr/>
        </p:nvPicPr>
        <p:blipFill rotWithShape="1">
          <a:blip r:embed="rId3">
            <a:alphaModFix/>
          </a:blip>
          <a:srcRect b="19292" l="18167" r="25075" t="29976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0" name="Google Shape;510;p43"/>
          <p:cNvGrpSpPr/>
          <p:nvPr/>
        </p:nvGrpSpPr>
        <p:grpSpPr>
          <a:xfrm>
            <a:off x="7116250" y="163275"/>
            <a:ext cx="1837250" cy="493950"/>
            <a:chOff x="6935275" y="287100"/>
            <a:chExt cx="1837250" cy="493950"/>
          </a:xfrm>
        </p:grpSpPr>
        <p:pic>
          <p:nvPicPr>
            <p:cNvPr id="511" name="Google Shape;511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35275" y="295156"/>
              <a:ext cx="406404" cy="477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Google Shape;512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43538" y="287100"/>
              <a:ext cx="528988" cy="493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3" name="Google Shape;513;p43"/>
            <p:cNvSpPr txBox="1"/>
            <p:nvPr/>
          </p:nvSpPr>
          <p:spPr>
            <a:xfrm>
              <a:off x="7546938" y="333975"/>
              <a:ext cx="696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oppins"/>
                  <a:ea typeface="Poppins"/>
                  <a:cs typeface="Poppins"/>
                  <a:sym typeface="Poppins"/>
                </a:rPr>
                <a:t>1 - 2</a:t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514" name="Google Shape;514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64386" y="657225"/>
            <a:ext cx="2815225" cy="420970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0" name="Google Shape;520;p44"/>
          <p:cNvPicPr preferRelativeResize="0"/>
          <p:nvPr/>
        </p:nvPicPr>
        <p:blipFill rotWithShape="1">
          <a:blip r:embed="rId3">
            <a:alphaModFix/>
          </a:blip>
          <a:srcRect b="19292" l="18167" r="25075" t="29976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1" name="Google Shape;521;p44"/>
          <p:cNvGrpSpPr/>
          <p:nvPr/>
        </p:nvGrpSpPr>
        <p:grpSpPr>
          <a:xfrm>
            <a:off x="7116250" y="163275"/>
            <a:ext cx="1837250" cy="493950"/>
            <a:chOff x="6935275" y="287100"/>
            <a:chExt cx="1837250" cy="493950"/>
          </a:xfrm>
        </p:grpSpPr>
        <p:pic>
          <p:nvPicPr>
            <p:cNvPr id="522" name="Google Shape;522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35275" y="295156"/>
              <a:ext cx="406404" cy="477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" name="Google Shape;523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43538" y="287100"/>
              <a:ext cx="528988" cy="493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44"/>
            <p:cNvSpPr txBox="1"/>
            <p:nvPr/>
          </p:nvSpPr>
          <p:spPr>
            <a:xfrm>
              <a:off x="7546938" y="333975"/>
              <a:ext cx="696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oppins"/>
                  <a:ea typeface="Poppins"/>
                  <a:cs typeface="Poppins"/>
                  <a:sym typeface="Poppins"/>
                </a:rPr>
                <a:t>1 - 2</a:t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525" name="Google Shape;525;p44"/>
          <p:cNvSpPr txBox="1"/>
          <p:nvPr/>
        </p:nvSpPr>
        <p:spPr>
          <a:xfrm>
            <a:off x="2963550" y="2179200"/>
            <a:ext cx="3216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latin typeface="Poppins"/>
                <a:ea typeface="Poppins"/>
                <a:cs typeface="Poppins"/>
                <a:sym typeface="Poppins"/>
              </a:rPr>
              <a:t>Momentos</a:t>
            </a:r>
            <a:endParaRPr b="1" sz="39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1" name="Google Shape;531;p45"/>
          <p:cNvPicPr preferRelativeResize="0"/>
          <p:nvPr/>
        </p:nvPicPr>
        <p:blipFill rotWithShape="1">
          <a:blip r:embed="rId3">
            <a:alphaModFix/>
          </a:blip>
          <a:srcRect b="19292" l="18167" r="25075" t="29976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2" name="Google Shape;532;p45"/>
          <p:cNvGrpSpPr/>
          <p:nvPr/>
        </p:nvGrpSpPr>
        <p:grpSpPr>
          <a:xfrm>
            <a:off x="7116250" y="163275"/>
            <a:ext cx="1837250" cy="493950"/>
            <a:chOff x="6935275" y="287100"/>
            <a:chExt cx="1837250" cy="493950"/>
          </a:xfrm>
        </p:grpSpPr>
        <p:pic>
          <p:nvPicPr>
            <p:cNvPr id="533" name="Google Shape;533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35275" y="295156"/>
              <a:ext cx="406404" cy="477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4" name="Google Shape;534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43538" y="287100"/>
              <a:ext cx="528988" cy="493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5" name="Google Shape;535;p45"/>
            <p:cNvSpPr txBox="1"/>
            <p:nvPr/>
          </p:nvSpPr>
          <p:spPr>
            <a:xfrm>
              <a:off x="7505588" y="333975"/>
              <a:ext cx="696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oppins"/>
                  <a:ea typeface="Poppins"/>
                  <a:cs typeface="Poppins"/>
                  <a:sym typeface="Poppins"/>
                </a:rPr>
                <a:t>2</a:t>
              </a:r>
              <a:r>
                <a:rPr lang="en">
                  <a:latin typeface="Poppins"/>
                  <a:ea typeface="Poppins"/>
                  <a:cs typeface="Poppins"/>
                  <a:sym typeface="Poppins"/>
                </a:rPr>
                <a:t> - 2</a:t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536" name="Google Shape;536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4374" y="733425"/>
            <a:ext cx="2275249" cy="404812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2" name="Google Shape;542;p46"/>
          <p:cNvPicPr preferRelativeResize="0"/>
          <p:nvPr/>
        </p:nvPicPr>
        <p:blipFill rotWithShape="1">
          <a:blip r:embed="rId3">
            <a:alphaModFix/>
          </a:blip>
          <a:srcRect b="19292" l="18167" r="25075" t="29976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3" name="Google Shape;543;p46"/>
          <p:cNvGrpSpPr/>
          <p:nvPr/>
        </p:nvGrpSpPr>
        <p:grpSpPr>
          <a:xfrm>
            <a:off x="7116250" y="163275"/>
            <a:ext cx="1837250" cy="493950"/>
            <a:chOff x="6935275" y="287100"/>
            <a:chExt cx="1837250" cy="493950"/>
          </a:xfrm>
        </p:grpSpPr>
        <p:pic>
          <p:nvPicPr>
            <p:cNvPr id="544" name="Google Shape;544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35275" y="295156"/>
              <a:ext cx="406404" cy="477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" name="Google Shape;545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43538" y="287100"/>
              <a:ext cx="528988" cy="493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6" name="Google Shape;546;p46"/>
            <p:cNvSpPr txBox="1"/>
            <p:nvPr/>
          </p:nvSpPr>
          <p:spPr>
            <a:xfrm>
              <a:off x="7505588" y="333975"/>
              <a:ext cx="696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oppins"/>
                  <a:ea typeface="Poppins"/>
                  <a:cs typeface="Poppins"/>
                  <a:sym typeface="Poppins"/>
                </a:rPr>
                <a:t>3</a:t>
              </a:r>
              <a:r>
                <a:rPr lang="en">
                  <a:latin typeface="Poppins"/>
                  <a:ea typeface="Poppins"/>
                  <a:cs typeface="Poppins"/>
                  <a:sym typeface="Poppins"/>
                </a:rPr>
                <a:t> - 2</a:t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547" name="Google Shape;547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93550" y="380350"/>
            <a:ext cx="3356900" cy="4477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3" name="Google Shape;553;p47"/>
          <p:cNvPicPr preferRelativeResize="0"/>
          <p:nvPr/>
        </p:nvPicPr>
        <p:blipFill rotWithShape="1">
          <a:blip r:embed="rId3">
            <a:alphaModFix/>
          </a:blip>
          <a:srcRect b="19292" l="18167" r="25075" t="29976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4" name="Google Shape;554;p47"/>
          <p:cNvGrpSpPr/>
          <p:nvPr/>
        </p:nvGrpSpPr>
        <p:grpSpPr>
          <a:xfrm>
            <a:off x="7116250" y="163275"/>
            <a:ext cx="1837250" cy="493950"/>
            <a:chOff x="6935275" y="287100"/>
            <a:chExt cx="1837250" cy="493950"/>
          </a:xfrm>
        </p:grpSpPr>
        <p:pic>
          <p:nvPicPr>
            <p:cNvPr id="555" name="Google Shape;555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35275" y="295156"/>
              <a:ext cx="406404" cy="477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6" name="Google Shape;556;p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43538" y="287100"/>
              <a:ext cx="528988" cy="493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7" name="Google Shape;557;p47"/>
            <p:cNvSpPr txBox="1"/>
            <p:nvPr/>
          </p:nvSpPr>
          <p:spPr>
            <a:xfrm>
              <a:off x="7505588" y="333975"/>
              <a:ext cx="696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oppins"/>
                  <a:ea typeface="Poppins"/>
                  <a:cs typeface="Poppins"/>
                  <a:sym typeface="Poppins"/>
                </a:rPr>
                <a:t>3 - 3</a:t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558" name="Google Shape;558;p47" title="VID_20221112_033315.mp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26838" y="1030375"/>
            <a:ext cx="1968050" cy="3429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59" name="Google Shape;559;p47" title="VID_20221112_035300.mp4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30225" y="1030375"/>
            <a:ext cx="1986925" cy="3429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5" name="Google Shape;565;p48"/>
          <p:cNvPicPr preferRelativeResize="0"/>
          <p:nvPr/>
        </p:nvPicPr>
        <p:blipFill rotWithShape="1">
          <a:blip r:embed="rId3">
            <a:alphaModFix/>
          </a:blip>
          <a:srcRect b="19292" l="18167" r="25075" t="29976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6" name="Google Shape;566;p48"/>
          <p:cNvGrpSpPr/>
          <p:nvPr/>
        </p:nvGrpSpPr>
        <p:grpSpPr>
          <a:xfrm>
            <a:off x="7116250" y="163275"/>
            <a:ext cx="1837250" cy="493950"/>
            <a:chOff x="6935275" y="287100"/>
            <a:chExt cx="1837250" cy="493950"/>
          </a:xfrm>
        </p:grpSpPr>
        <p:pic>
          <p:nvPicPr>
            <p:cNvPr id="567" name="Google Shape;567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35275" y="295156"/>
              <a:ext cx="406404" cy="477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8" name="Google Shape;568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43538" y="287100"/>
              <a:ext cx="528988" cy="493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9" name="Google Shape;569;p48"/>
            <p:cNvSpPr txBox="1"/>
            <p:nvPr/>
          </p:nvSpPr>
          <p:spPr>
            <a:xfrm>
              <a:off x="7505588" y="333975"/>
              <a:ext cx="696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oppins"/>
                  <a:ea typeface="Poppins"/>
                  <a:cs typeface="Poppins"/>
                  <a:sym typeface="Poppins"/>
                </a:rPr>
                <a:t>3 - 3</a:t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570" name="Google Shape;570;p48" title="Papá.mp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86000" y="857250"/>
            <a:ext cx="4572000" cy="3429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6" name="Google Shape;576;p49"/>
          <p:cNvPicPr preferRelativeResize="0"/>
          <p:nvPr/>
        </p:nvPicPr>
        <p:blipFill rotWithShape="1">
          <a:blip r:embed="rId3">
            <a:alphaModFix/>
          </a:blip>
          <a:srcRect b="19292" l="18167" r="25075" t="29976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7" name="Google Shape;577;p49"/>
          <p:cNvGrpSpPr/>
          <p:nvPr/>
        </p:nvGrpSpPr>
        <p:grpSpPr>
          <a:xfrm>
            <a:off x="7116250" y="163275"/>
            <a:ext cx="1837250" cy="493950"/>
            <a:chOff x="6935275" y="287100"/>
            <a:chExt cx="1837250" cy="493950"/>
          </a:xfrm>
        </p:grpSpPr>
        <p:pic>
          <p:nvPicPr>
            <p:cNvPr id="578" name="Google Shape;578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35275" y="295156"/>
              <a:ext cx="406404" cy="477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9" name="Google Shape;579;p4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43538" y="287100"/>
              <a:ext cx="528988" cy="493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0" name="Google Shape;580;p49"/>
            <p:cNvSpPr txBox="1"/>
            <p:nvPr/>
          </p:nvSpPr>
          <p:spPr>
            <a:xfrm>
              <a:off x="7505588" y="333975"/>
              <a:ext cx="696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oppins"/>
                  <a:ea typeface="Poppins"/>
                  <a:cs typeface="Poppins"/>
                  <a:sym typeface="Poppins"/>
                </a:rPr>
                <a:t>3 - 4</a:t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581" name="Google Shape;581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1837" y="798625"/>
            <a:ext cx="2040325" cy="400980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82" name="Google Shape;582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97475" y="608750"/>
            <a:ext cx="586400" cy="5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8" name="Google Shape;588;p50"/>
          <p:cNvPicPr preferRelativeResize="0"/>
          <p:nvPr/>
        </p:nvPicPr>
        <p:blipFill rotWithShape="1">
          <a:blip r:embed="rId3">
            <a:alphaModFix/>
          </a:blip>
          <a:srcRect b="19292" l="18167" r="25075" t="29976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50"/>
          <p:cNvGrpSpPr/>
          <p:nvPr/>
        </p:nvGrpSpPr>
        <p:grpSpPr>
          <a:xfrm>
            <a:off x="7116250" y="163275"/>
            <a:ext cx="1837250" cy="493950"/>
            <a:chOff x="6935275" y="287100"/>
            <a:chExt cx="1837250" cy="493950"/>
          </a:xfrm>
        </p:grpSpPr>
        <p:pic>
          <p:nvPicPr>
            <p:cNvPr id="590" name="Google Shape;590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35275" y="295156"/>
              <a:ext cx="406404" cy="477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1" name="Google Shape;591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43538" y="287100"/>
              <a:ext cx="528988" cy="493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2" name="Google Shape;592;p50"/>
            <p:cNvSpPr txBox="1"/>
            <p:nvPr/>
          </p:nvSpPr>
          <p:spPr>
            <a:xfrm>
              <a:off x="7505588" y="333975"/>
              <a:ext cx="696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oppins"/>
                  <a:ea typeface="Poppins"/>
                  <a:cs typeface="Poppins"/>
                  <a:sym typeface="Poppins"/>
                </a:rPr>
                <a:t>3 - 4</a:t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593" name="Google Shape;593;p50"/>
          <p:cNvSpPr txBox="1"/>
          <p:nvPr/>
        </p:nvSpPr>
        <p:spPr>
          <a:xfrm>
            <a:off x="1863450" y="2294700"/>
            <a:ext cx="5417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Muchas gracias por su atención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9" name="Google Shape;599;p51"/>
          <p:cNvPicPr preferRelativeResize="0"/>
          <p:nvPr/>
        </p:nvPicPr>
        <p:blipFill rotWithShape="1">
          <a:blip r:embed="rId3">
            <a:alphaModFix/>
          </a:blip>
          <a:srcRect b="19292" l="18167" r="25075" t="29976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0" name="Google Shape;600;p51"/>
          <p:cNvGrpSpPr/>
          <p:nvPr/>
        </p:nvGrpSpPr>
        <p:grpSpPr>
          <a:xfrm>
            <a:off x="7116250" y="163275"/>
            <a:ext cx="1837250" cy="493950"/>
            <a:chOff x="6935275" y="287100"/>
            <a:chExt cx="1837250" cy="493950"/>
          </a:xfrm>
        </p:grpSpPr>
        <p:pic>
          <p:nvPicPr>
            <p:cNvPr id="601" name="Google Shape;601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35275" y="295156"/>
              <a:ext cx="406404" cy="477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2" name="Google Shape;602;p5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43538" y="287100"/>
              <a:ext cx="528988" cy="493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3" name="Google Shape;603;p51"/>
            <p:cNvSpPr txBox="1"/>
            <p:nvPr/>
          </p:nvSpPr>
          <p:spPr>
            <a:xfrm>
              <a:off x="7505588" y="333975"/>
              <a:ext cx="696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oppins"/>
                  <a:ea typeface="Poppins"/>
                  <a:cs typeface="Poppins"/>
                  <a:sym typeface="Poppins"/>
                </a:rPr>
                <a:t>3 - 4</a:t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604" name="Google Shape;604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58363" y="843275"/>
            <a:ext cx="5227274" cy="392045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b="19292" l="18167" r="25075" t="29976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3850" y="1637850"/>
            <a:ext cx="2403250" cy="24032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1" name="Google Shape;81;p16"/>
          <p:cNvSpPr txBox="1"/>
          <p:nvPr/>
        </p:nvSpPr>
        <p:spPr>
          <a:xfrm>
            <a:off x="1795775" y="1102400"/>
            <a:ext cx="137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Esquizofrenia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0" name="Google Shape;610;p52"/>
          <p:cNvPicPr preferRelativeResize="0"/>
          <p:nvPr/>
        </p:nvPicPr>
        <p:blipFill rotWithShape="1">
          <a:blip r:embed="rId3">
            <a:alphaModFix/>
          </a:blip>
          <a:srcRect b="19292" l="18167" r="25075" t="29976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1" name="Google Shape;611;p52"/>
          <p:cNvGrpSpPr/>
          <p:nvPr/>
        </p:nvGrpSpPr>
        <p:grpSpPr>
          <a:xfrm>
            <a:off x="7116250" y="163275"/>
            <a:ext cx="1837250" cy="493950"/>
            <a:chOff x="6935275" y="287100"/>
            <a:chExt cx="1837250" cy="493950"/>
          </a:xfrm>
        </p:grpSpPr>
        <p:pic>
          <p:nvPicPr>
            <p:cNvPr id="612" name="Google Shape;612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35275" y="295156"/>
              <a:ext cx="406404" cy="477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3" name="Google Shape;613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43538" y="287100"/>
              <a:ext cx="528988" cy="493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4" name="Google Shape;614;p52"/>
            <p:cNvSpPr txBox="1"/>
            <p:nvPr/>
          </p:nvSpPr>
          <p:spPr>
            <a:xfrm>
              <a:off x="7505588" y="333975"/>
              <a:ext cx="696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oppins"/>
                  <a:ea typeface="Poppins"/>
                  <a:cs typeface="Poppins"/>
                  <a:sym typeface="Poppins"/>
                </a:rPr>
                <a:t>3 - 4</a:t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615" name="Google Shape;615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59310" y="865802"/>
            <a:ext cx="5225375" cy="39441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5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1" name="Google Shape;621;p53"/>
          <p:cNvPicPr preferRelativeResize="0"/>
          <p:nvPr/>
        </p:nvPicPr>
        <p:blipFill rotWithShape="1">
          <a:blip r:embed="rId3">
            <a:alphaModFix/>
          </a:blip>
          <a:srcRect b="19292" l="18167" r="25075" t="29976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2" name="Google Shape;622;p53"/>
          <p:cNvGrpSpPr/>
          <p:nvPr/>
        </p:nvGrpSpPr>
        <p:grpSpPr>
          <a:xfrm>
            <a:off x="7116250" y="163275"/>
            <a:ext cx="1837250" cy="493950"/>
            <a:chOff x="6935275" y="287100"/>
            <a:chExt cx="1837250" cy="493950"/>
          </a:xfrm>
        </p:grpSpPr>
        <p:pic>
          <p:nvPicPr>
            <p:cNvPr id="623" name="Google Shape;623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35275" y="295156"/>
              <a:ext cx="406404" cy="477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4" name="Google Shape;624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43538" y="287100"/>
              <a:ext cx="528988" cy="493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5" name="Google Shape;625;p53"/>
            <p:cNvSpPr txBox="1"/>
            <p:nvPr/>
          </p:nvSpPr>
          <p:spPr>
            <a:xfrm>
              <a:off x="7505588" y="333975"/>
              <a:ext cx="696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oppins"/>
                  <a:ea typeface="Poppins"/>
                  <a:cs typeface="Poppins"/>
                  <a:sym typeface="Poppins"/>
                </a:rPr>
                <a:t>3 - 4</a:t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626" name="Google Shape;626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8849" y="991063"/>
            <a:ext cx="2106300" cy="37475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27" name="Google Shape;627;p53"/>
          <p:cNvSpPr txBox="1"/>
          <p:nvPr/>
        </p:nvSpPr>
        <p:spPr>
          <a:xfrm>
            <a:off x="3087900" y="404913"/>
            <a:ext cx="296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Conclusión: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 Los dos son zonzos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 rotWithShape="1">
          <a:blip r:embed="rId3">
            <a:alphaModFix/>
          </a:blip>
          <a:srcRect b="19292" l="18167" r="25075" t="29976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4513" y="163275"/>
            <a:ext cx="528988" cy="4939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238125" y="210150"/>
            <a:ext cx="103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71969887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8788" y="1085850"/>
            <a:ext cx="6246425" cy="31337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 rotWithShape="1">
          <a:blip r:embed="rId3">
            <a:alphaModFix/>
          </a:blip>
          <a:srcRect b="19292" l="18167" r="25075" t="29976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 rotWithShape="1">
          <a:blip r:embed="rId4">
            <a:alphaModFix/>
          </a:blip>
          <a:srcRect b="0" l="0" r="24041" t="0"/>
          <a:stretch/>
        </p:blipFill>
        <p:spPr>
          <a:xfrm>
            <a:off x="5456900" y="1637850"/>
            <a:ext cx="2403250" cy="24032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7" name="Google Shape;97;p18"/>
          <p:cNvSpPr txBox="1"/>
          <p:nvPr/>
        </p:nvSpPr>
        <p:spPr>
          <a:xfrm>
            <a:off x="5831425" y="1102400"/>
            <a:ext cx="16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Baja Autoestima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 rotWithShape="1">
          <a:blip r:embed="rId3">
            <a:alphaModFix/>
          </a:blip>
          <a:srcRect b="19292" l="18167" r="25075" t="29976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3850" y="1637850"/>
            <a:ext cx="2403250" cy="24032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4" name="Google Shape;104;p19"/>
          <p:cNvPicPr preferRelativeResize="0"/>
          <p:nvPr/>
        </p:nvPicPr>
        <p:blipFill rotWithShape="1">
          <a:blip r:embed="rId5">
            <a:alphaModFix/>
          </a:blip>
          <a:srcRect b="0" l="0" r="24041" t="0"/>
          <a:stretch/>
        </p:blipFill>
        <p:spPr>
          <a:xfrm>
            <a:off x="5456900" y="1637850"/>
            <a:ext cx="2403250" cy="24032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5" name="Google Shape;105;p19"/>
          <p:cNvSpPr txBox="1"/>
          <p:nvPr/>
        </p:nvSpPr>
        <p:spPr>
          <a:xfrm>
            <a:off x="1795775" y="1102400"/>
            <a:ext cx="137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Esquizofrenia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5831425" y="1102400"/>
            <a:ext cx="16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Baja Autoestima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1025" y="2395512"/>
            <a:ext cx="901950" cy="88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 rotWithShape="1">
          <a:blip r:embed="rId3">
            <a:alphaModFix/>
          </a:blip>
          <a:srcRect b="19292" l="18167" r="25075" t="29976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" name="Google Shape;114;p20"/>
          <p:cNvGrpSpPr/>
          <p:nvPr/>
        </p:nvGrpSpPr>
        <p:grpSpPr>
          <a:xfrm>
            <a:off x="7116250" y="163275"/>
            <a:ext cx="1837250" cy="493950"/>
            <a:chOff x="6935275" y="287100"/>
            <a:chExt cx="1837250" cy="493950"/>
          </a:xfrm>
        </p:grpSpPr>
        <p:pic>
          <p:nvPicPr>
            <p:cNvPr id="115" name="Google Shape;115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35275" y="295156"/>
              <a:ext cx="406404" cy="477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43538" y="287100"/>
              <a:ext cx="528988" cy="493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Google Shape;117;p20"/>
            <p:cNvSpPr txBox="1"/>
            <p:nvPr/>
          </p:nvSpPr>
          <p:spPr>
            <a:xfrm>
              <a:off x="7482413" y="333975"/>
              <a:ext cx="696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oppins"/>
                  <a:ea typeface="Poppins"/>
                  <a:cs typeface="Poppins"/>
                  <a:sym typeface="Poppins"/>
                </a:rPr>
                <a:t>0 - 0</a:t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118" name="Google Shape;118;p20"/>
          <p:cNvSpPr txBox="1"/>
          <p:nvPr/>
        </p:nvSpPr>
        <p:spPr>
          <a:xfrm>
            <a:off x="457200" y="110100"/>
            <a:ext cx="321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Poppins"/>
                <a:ea typeface="Poppins"/>
                <a:cs typeface="Poppins"/>
                <a:sym typeface="Poppins"/>
              </a:rPr>
              <a:t>Virtudes</a:t>
            </a:r>
            <a:endParaRPr b="1" sz="27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19" name="Google Shape;119;p20"/>
          <p:cNvCxnSpPr/>
          <p:nvPr/>
        </p:nvCxnSpPr>
        <p:spPr>
          <a:xfrm>
            <a:off x="4572001" y="1228800"/>
            <a:ext cx="0" cy="353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 rotWithShape="1">
          <a:blip r:embed="rId3">
            <a:alphaModFix/>
          </a:blip>
          <a:srcRect b="19292" l="18167" r="25075" t="29976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" name="Google Shape;126;p21"/>
          <p:cNvGrpSpPr/>
          <p:nvPr/>
        </p:nvGrpSpPr>
        <p:grpSpPr>
          <a:xfrm>
            <a:off x="7116250" y="163275"/>
            <a:ext cx="1837250" cy="493950"/>
            <a:chOff x="6935275" y="287100"/>
            <a:chExt cx="1837250" cy="493950"/>
          </a:xfrm>
        </p:grpSpPr>
        <p:pic>
          <p:nvPicPr>
            <p:cNvPr id="127" name="Google Shape;127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35275" y="295156"/>
              <a:ext cx="406404" cy="477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43538" y="287100"/>
              <a:ext cx="528988" cy="493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" name="Google Shape;129;p21"/>
            <p:cNvSpPr txBox="1"/>
            <p:nvPr/>
          </p:nvSpPr>
          <p:spPr>
            <a:xfrm>
              <a:off x="7482413" y="333975"/>
              <a:ext cx="696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oppins"/>
                  <a:ea typeface="Poppins"/>
                  <a:cs typeface="Poppins"/>
                  <a:sym typeface="Poppins"/>
                </a:rPr>
                <a:t>0 - 0</a:t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130" name="Google Shape;130;p21"/>
          <p:cNvSpPr txBox="1"/>
          <p:nvPr/>
        </p:nvSpPr>
        <p:spPr>
          <a:xfrm>
            <a:off x="457200" y="110100"/>
            <a:ext cx="321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Poppins"/>
                <a:ea typeface="Poppins"/>
                <a:cs typeface="Poppins"/>
                <a:sym typeface="Poppins"/>
              </a:rPr>
              <a:t>Virtudes</a:t>
            </a:r>
            <a:endParaRPr b="1" sz="27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31" name="Google Shape;131;p21"/>
          <p:cNvCxnSpPr/>
          <p:nvPr/>
        </p:nvCxnSpPr>
        <p:spPr>
          <a:xfrm>
            <a:off x="4572001" y="1228800"/>
            <a:ext cx="0" cy="353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2" name="Google Shape;13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30776" y="2099737"/>
            <a:ext cx="1263201" cy="179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